
<file path=[Content_Types].xml><?xml version="1.0" encoding="utf-8"?>
<Types xmlns="http://schemas.openxmlformats.org/package/2006/content-types">
  <Default Extension="xml" ContentType="application/xml"/>
  <Default Extension="mp4" ContentType="video/unknown"/>
  <Default Extension="bin" ContentType="application/vnd.openxmlformats-officedocument.presentationml.printerSettings"/>
  <Default Extension="png" ContentType="image/png"/>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4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4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4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4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50.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5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5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53.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5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5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5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57.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58.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59.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60.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6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6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63.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64.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65.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66.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67.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68.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69.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70.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71.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52" r:id="rId1"/>
  </p:sldMasterIdLst>
  <p:notesMasterIdLst>
    <p:notesMasterId r:id="rId73"/>
  </p:notesMasterIdLst>
  <p:handoutMasterIdLst>
    <p:handoutMasterId r:id="rId74"/>
  </p:handoutMasterIdLst>
  <p:sldIdLst>
    <p:sldId id="317" r:id="rId2"/>
    <p:sldId id="281" r:id="rId3"/>
    <p:sldId id="348" r:id="rId4"/>
    <p:sldId id="280" r:id="rId5"/>
    <p:sldId id="263" r:id="rId6"/>
    <p:sldId id="266" r:id="rId7"/>
    <p:sldId id="302" r:id="rId8"/>
    <p:sldId id="298" r:id="rId9"/>
    <p:sldId id="344" r:id="rId10"/>
    <p:sldId id="346" r:id="rId11"/>
    <p:sldId id="355" r:id="rId12"/>
    <p:sldId id="358" r:id="rId13"/>
    <p:sldId id="361" r:id="rId14"/>
    <p:sldId id="356" r:id="rId15"/>
    <p:sldId id="301" r:id="rId16"/>
    <p:sldId id="345" r:id="rId17"/>
    <p:sldId id="347" r:id="rId18"/>
    <p:sldId id="350" r:id="rId19"/>
    <p:sldId id="359" r:id="rId20"/>
    <p:sldId id="352" r:id="rId21"/>
    <p:sldId id="349" r:id="rId22"/>
    <p:sldId id="366" r:id="rId23"/>
    <p:sldId id="304" r:id="rId24"/>
    <p:sldId id="312" r:id="rId25"/>
    <p:sldId id="305" r:id="rId26"/>
    <p:sldId id="357" r:id="rId27"/>
    <p:sldId id="291" r:id="rId28"/>
    <p:sldId id="311" r:id="rId29"/>
    <p:sldId id="353" r:id="rId30"/>
    <p:sldId id="268" r:id="rId31"/>
    <p:sldId id="313" r:id="rId32"/>
    <p:sldId id="269" r:id="rId33"/>
    <p:sldId id="318" r:id="rId34"/>
    <p:sldId id="270" r:id="rId35"/>
    <p:sldId id="323" r:id="rId36"/>
    <p:sldId id="319" r:id="rId37"/>
    <p:sldId id="320" r:id="rId38"/>
    <p:sldId id="314" r:id="rId39"/>
    <p:sldId id="369" r:id="rId40"/>
    <p:sldId id="370" r:id="rId41"/>
    <p:sldId id="321" r:id="rId42"/>
    <p:sldId id="368" r:id="rId43"/>
    <p:sldId id="324" r:id="rId44"/>
    <p:sldId id="322" r:id="rId45"/>
    <p:sldId id="325" r:id="rId46"/>
    <p:sldId id="271" r:id="rId47"/>
    <p:sldId id="330" r:id="rId48"/>
    <p:sldId id="326" r:id="rId49"/>
    <p:sldId id="331" r:id="rId50"/>
    <p:sldId id="327" r:id="rId51"/>
    <p:sldId id="275" r:id="rId52"/>
    <p:sldId id="333" r:id="rId53"/>
    <p:sldId id="334" r:id="rId54"/>
    <p:sldId id="360" r:id="rId55"/>
    <p:sldId id="272" r:id="rId56"/>
    <p:sldId id="374" r:id="rId57"/>
    <p:sldId id="284" r:id="rId58"/>
    <p:sldId id="293" r:id="rId59"/>
    <p:sldId id="277" r:id="rId60"/>
    <p:sldId id="336" r:id="rId61"/>
    <p:sldId id="337" r:id="rId62"/>
    <p:sldId id="338" r:id="rId63"/>
    <p:sldId id="273" r:id="rId64"/>
    <p:sldId id="340" r:id="rId65"/>
    <p:sldId id="371" r:id="rId66"/>
    <p:sldId id="342" r:id="rId67"/>
    <p:sldId id="343" r:id="rId68"/>
    <p:sldId id="362" r:id="rId69"/>
    <p:sldId id="367" r:id="rId70"/>
    <p:sldId id="364" r:id="rId71"/>
    <p:sldId id="373" r:id="rId72"/>
  </p:sldIdLst>
  <p:sldSz cx="12192000" cy="6858000"/>
  <p:notesSz cx="6858000" cy="9144000"/>
  <p:custDataLst>
    <p:tags r:id="rId7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000099"/>
    <a:srgbClr val="76B531"/>
    <a:srgbClr val="78B8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535" autoAdjust="0"/>
    <p:restoredTop sz="94660"/>
  </p:normalViewPr>
  <p:slideViewPr>
    <p:cSldViewPr snapToGrid="0">
      <p:cViewPr varScale="1">
        <p:scale>
          <a:sx n="51" d="100"/>
          <a:sy n="51" d="100"/>
        </p:scale>
        <p:origin x="-112" y="-93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notesMaster" Target="notesMasters/notesMaster1.xml"/><Relationship Id="rId74" Type="http://schemas.openxmlformats.org/officeDocument/2006/relationships/handoutMaster" Target="handoutMasters/handoutMaster1.xml"/><Relationship Id="rId75" Type="http://schemas.openxmlformats.org/officeDocument/2006/relationships/printerSettings" Target="printerSettings/printerSettings1.bin"/><Relationship Id="rId76" Type="http://schemas.openxmlformats.org/officeDocument/2006/relationships/tags" Target="tags/tag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A31398-65A2-40E4-9BCE-BD7BF16217B7}" type="datetimeFigureOut">
              <a:rPr lang="en-US" smtClean="0"/>
              <a:t>12/18/18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B8974-CEAB-49BF-9B1F-D78FA754A316}" type="slidenum">
              <a:rPr lang="en-US" smtClean="0"/>
              <a:t>‹#›</a:t>
            </a:fld>
            <a:endParaRPr lang="en-US"/>
          </a:p>
        </p:txBody>
      </p:sp>
    </p:spTree>
    <p:extLst>
      <p:ext uri="{BB962C8B-B14F-4D97-AF65-F5344CB8AC3E}">
        <p14:creationId xmlns:p14="http://schemas.microsoft.com/office/powerpoint/2010/main" val="4266849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C651D-8320-4F92-B50E-7AA592F02545}" type="datetimeFigureOut">
              <a:rPr lang="en-US" smtClean="0"/>
              <a:t>12/18/18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192A4A-088D-420A-82BB-F9DB5FD340C8}" type="slidenum">
              <a:rPr lang="en-US" smtClean="0"/>
              <a:t>‹#›</a:t>
            </a:fld>
            <a:endParaRPr lang="en-US"/>
          </a:p>
        </p:txBody>
      </p:sp>
    </p:spTree>
    <p:extLst>
      <p:ext uri="{BB962C8B-B14F-4D97-AF65-F5344CB8AC3E}">
        <p14:creationId xmlns:p14="http://schemas.microsoft.com/office/powerpoint/2010/main" val="561313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3" Type="http://schemas.openxmlformats.org/officeDocument/2006/relationships/tags" Target="../tags/tag8.xml"/><Relationship Id="rId4" Type="http://schemas.openxmlformats.org/officeDocument/2006/relationships/notesMaster" Target="../notesMasters/notesMaster1.xml"/><Relationship Id="rId5" Type="http://schemas.openxmlformats.org/officeDocument/2006/relationships/slide" Target="../slides/slide41.xml"/><Relationship Id="rId1" Type="http://schemas.openxmlformats.org/officeDocument/2006/relationships/tags" Target="../tags/tag6.xml"/><Relationship Id="rId2" Type="http://schemas.openxmlformats.org/officeDocument/2006/relationships/tags" Target="../tags/tag7.xml"/></Relationships>
</file>

<file path=ppt/notesSlides/_rels/notesSlide42.xml.rels><?xml version="1.0" encoding="UTF-8" standalone="yes"?>
<Relationships xmlns="http://schemas.openxmlformats.org/package/2006/relationships"><Relationship Id="rId3" Type="http://schemas.openxmlformats.org/officeDocument/2006/relationships/tags" Target="../tags/tag13.xml"/><Relationship Id="rId4" Type="http://schemas.openxmlformats.org/officeDocument/2006/relationships/notesMaster" Target="../notesMasters/notesMaster1.xml"/><Relationship Id="rId5" Type="http://schemas.openxmlformats.org/officeDocument/2006/relationships/slide" Target="../slides/slide42.xml"/><Relationship Id="rId1" Type="http://schemas.openxmlformats.org/officeDocument/2006/relationships/tags" Target="../tags/tag11.xml"/><Relationship Id="rId2" Type="http://schemas.openxmlformats.org/officeDocument/2006/relationships/tags" Target="../tags/tag12.xml"/></Relationships>
</file>

<file path=ppt/notesSlides/_rels/notesSlide43.xml.rels><?xml version="1.0" encoding="UTF-8" standalone="yes"?>
<Relationships xmlns="http://schemas.openxmlformats.org/package/2006/relationships"><Relationship Id="rId3" Type="http://schemas.openxmlformats.org/officeDocument/2006/relationships/tags" Target="../tags/tag18.xml"/><Relationship Id="rId4" Type="http://schemas.openxmlformats.org/officeDocument/2006/relationships/notesMaster" Target="../notesMasters/notesMaster1.xml"/><Relationship Id="rId5" Type="http://schemas.openxmlformats.org/officeDocument/2006/relationships/slide" Target="../slides/slide43.xml"/><Relationship Id="rId1" Type="http://schemas.openxmlformats.org/officeDocument/2006/relationships/tags" Target="../tags/tag16.xml"/><Relationship Id="rId2" Type="http://schemas.openxmlformats.org/officeDocument/2006/relationships/tags" Target="../tags/tag17.xml"/></Relationships>
</file>

<file path=ppt/notesSlides/_rels/notesSlide44.xml.rels><?xml version="1.0" encoding="UTF-8" standalone="yes"?>
<Relationships xmlns="http://schemas.openxmlformats.org/package/2006/relationships"><Relationship Id="rId3" Type="http://schemas.openxmlformats.org/officeDocument/2006/relationships/tags" Target="../tags/tag23.xml"/><Relationship Id="rId4" Type="http://schemas.openxmlformats.org/officeDocument/2006/relationships/notesMaster" Target="../notesMasters/notesMaster1.xml"/><Relationship Id="rId5" Type="http://schemas.openxmlformats.org/officeDocument/2006/relationships/slide" Target="../slides/slide44.xml"/><Relationship Id="rId1" Type="http://schemas.openxmlformats.org/officeDocument/2006/relationships/tags" Target="../tags/tag21.xml"/><Relationship Id="rId2" Type="http://schemas.openxmlformats.org/officeDocument/2006/relationships/tags" Target="../tags/tag22.xml"/></Relationships>
</file>

<file path=ppt/notesSlides/_rels/notesSlide45.xml.rels><?xml version="1.0" encoding="UTF-8" standalone="yes"?>
<Relationships xmlns="http://schemas.openxmlformats.org/package/2006/relationships"><Relationship Id="rId3" Type="http://schemas.openxmlformats.org/officeDocument/2006/relationships/tags" Target="../tags/tag28.xml"/><Relationship Id="rId4" Type="http://schemas.openxmlformats.org/officeDocument/2006/relationships/notesMaster" Target="../notesMasters/notesMaster1.xml"/><Relationship Id="rId5" Type="http://schemas.openxmlformats.org/officeDocument/2006/relationships/slide" Target="../slides/slide45.xml"/><Relationship Id="rId1" Type="http://schemas.openxmlformats.org/officeDocument/2006/relationships/tags" Target="../tags/tag26.xml"/><Relationship Id="rId2" Type="http://schemas.openxmlformats.org/officeDocument/2006/relationships/tags" Target="../tags/tag27.xml"/></Relationships>
</file>

<file path=ppt/notesSlides/_rels/notesSlide46.xml.rels><?xml version="1.0" encoding="UTF-8" standalone="yes"?>
<Relationships xmlns="http://schemas.openxmlformats.org/package/2006/relationships"><Relationship Id="rId3" Type="http://schemas.openxmlformats.org/officeDocument/2006/relationships/tags" Target="../tags/tag33.xml"/><Relationship Id="rId4" Type="http://schemas.openxmlformats.org/officeDocument/2006/relationships/notesMaster" Target="../notesMasters/notesMaster1.xml"/><Relationship Id="rId5" Type="http://schemas.openxmlformats.org/officeDocument/2006/relationships/slide" Target="../slides/slide46.xml"/><Relationship Id="rId1" Type="http://schemas.openxmlformats.org/officeDocument/2006/relationships/tags" Target="../tags/tag31.xml"/><Relationship Id="rId2" Type="http://schemas.openxmlformats.org/officeDocument/2006/relationships/tags" Target="../tags/tag32.xml"/></Relationships>
</file>

<file path=ppt/notesSlides/_rels/notesSlide47.xml.rels><?xml version="1.0" encoding="UTF-8" standalone="yes"?>
<Relationships xmlns="http://schemas.openxmlformats.org/package/2006/relationships"><Relationship Id="rId3" Type="http://schemas.openxmlformats.org/officeDocument/2006/relationships/tags" Target="../tags/tag38.xml"/><Relationship Id="rId4" Type="http://schemas.openxmlformats.org/officeDocument/2006/relationships/notesMaster" Target="../notesMasters/notesMaster1.xml"/><Relationship Id="rId5" Type="http://schemas.openxmlformats.org/officeDocument/2006/relationships/slide" Target="../slides/slide47.xml"/><Relationship Id="rId1" Type="http://schemas.openxmlformats.org/officeDocument/2006/relationships/tags" Target="../tags/tag36.xml"/><Relationship Id="rId2" Type="http://schemas.openxmlformats.org/officeDocument/2006/relationships/tags" Target="../tags/tag37.xml"/></Relationships>
</file>

<file path=ppt/notesSlides/_rels/notesSlide48.xml.rels><?xml version="1.0" encoding="UTF-8" standalone="yes"?>
<Relationships xmlns="http://schemas.openxmlformats.org/package/2006/relationships"><Relationship Id="rId3" Type="http://schemas.openxmlformats.org/officeDocument/2006/relationships/tags" Target="../tags/tag43.xml"/><Relationship Id="rId4" Type="http://schemas.openxmlformats.org/officeDocument/2006/relationships/notesMaster" Target="../notesMasters/notesMaster1.xml"/><Relationship Id="rId5" Type="http://schemas.openxmlformats.org/officeDocument/2006/relationships/slide" Target="../slides/slide48.xml"/><Relationship Id="rId1" Type="http://schemas.openxmlformats.org/officeDocument/2006/relationships/tags" Target="../tags/tag41.xml"/><Relationship Id="rId2" Type="http://schemas.openxmlformats.org/officeDocument/2006/relationships/tags" Target="../tags/tag42.xml"/></Relationships>
</file>

<file path=ppt/notesSlides/_rels/notesSlide49.xml.rels><?xml version="1.0" encoding="UTF-8" standalone="yes"?>
<Relationships xmlns="http://schemas.openxmlformats.org/package/2006/relationships"><Relationship Id="rId3" Type="http://schemas.openxmlformats.org/officeDocument/2006/relationships/tags" Target="../tags/tag48.xml"/><Relationship Id="rId4" Type="http://schemas.openxmlformats.org/officeDocument/2006/relationships/notesMaster" Target="../notesMasters/notesMaster1.xml"/><Relationship Id="rId5" Type="http://schemas.openxmlformats.org/officeDocument/2006/relationships/slide" Target="../slides/slide49.xml"/><Relationship Id="rId1" Type="http://schemas.openxmlformats.org/officeDocument/2006/relationships/tags" Target="../tags/tag46.xml"/><Relationship Id="rId2" Type="http://schemas.openxmlformats.org/officeDocument/2006/relationships/tags" Target="../tags/tag47.xml"/></Relationships>
</file>

<file path=ppt/notesSlides/_rels/notesSlide50.xml.rels><?xml version="1.0" encoding="UTF-8" standalone="yes"?>
<Relationships xmlns="http://schemas.openxmlformats.org/package/2006/relationships"><Relationship Id="rId3" Type="http://schemas.openxmlformats.org/officeDocument/2006/relationships/tags" Target="../tags/tag53.xml"/><Relationship Id="rId4" Type="http://schemas.openxmlformats.org/officeDocument/2006/relationships/notesMaster" Target="../notesMasters/notesMaster1.xml"/><Relationship Id="rId5" Type="http://schemas.openxmlformats.org/officeDocument/2006/relationships/slide" Target="../slides/slide50.xml"/><Relationship Id="rId1" Type="http://schemas.openxmlformats.org/officeDocument/2006/relationships/tags" Target="../tags/tag51.xml"/><Relationship Id="rId2" Type="http://schemas.openxmlformats.org/officeDocument/2006/relationships/tags" Target="../tags/tag52.xml"/></Relationships>
</file>

<file path=ppt/notesSlides/_rels/notesSlide51.xml.rels><?xml version="1.0" encoding="UTF-8" standalone="yes"?>
<Relationships xmlns="http://schemas.openxmlformats.org/package/2006/relationships"><Relationship Id="rId3" Type="http://schemas.openxmlformats.org/officeDocument/2006/relationships/tags" Target="../tags/tag58.xml"/><Relationship Id="rId4" Type="http://schemas.openxmlformats.org/officeDocument/2006/relationships/notesMaster" Target="../notesMasters/notesMaster1.xml"/><Relationship Id="rId5" Type="http://schemas.openxmlformats.org/officeDocument/2006/relationships/slide" Target="../slides/slide51.xml"/><Relationship Id="rId1" Type="http://schemas.openxmlformats.org/officeDocument/2006/relationships/tags" Target="../tags/tag56.xml"/><Relationship Id="rId2" Type="http://schemas.openxmlformats.org/officeDocument/2006/relationships/tags" Target="../tags/tag57.xml"/></Relationships>
</file>

<file path=ppt/notesSlides/_rels/notesSlide52.xml.rels><?xml version="1.0" encoding="UTF-8" standalone="yes"?>
<Relationships xmlns="http://schemas.openxmlformats.org/package/2006/relationships"><Relationship Id="rId3" Type="http://schemas.openxmlformats.org/officeDocument/2006/relationships/tags" Target="../tags/tag63.xml"/><Relationship Id="rId4" Type="http://schemas.openxmlformats.org/officeDocument/2006/relationships/notesMaster" Target="../notesMasters/notesMaster1.xml"/><Relationship Id="rId5" Type="http://schemas.openxmlformats.org/officeDocument/2006/relationships/slide" Target="../slides/slide52.xml"/><Relationship Id="rId1" Type="http://schemas.openxmlformats.org/officeDocument/2006/relationships/tags" Target="../tags/tag61.xml"/><Relationship Id="rId2" Type="http://schemas.openxmlformats.org/officeDocument/2006/relationships/tags" Target="../tags/tag62.xml"/></Relationships>
</file>

<file path=ppt/notesSlides/_rels/notesSlide53.xml.rels><?xml version="1.0" encoding="UTF-8" standalone="yes"?>
<Relationships xmlns="http://schemas.openxmlformats.org/package/2006/relationships"><Relationship Id="rId3" Type="http://schemas.openxmlformats.org/officeDocument/2006/relationships/tags" Target="../tags/tag68.xml"/><Relationship Id="rId4" Type="http://schemas.openxmlformats.org/officeDocument/2006/relationships/notesMaster" Target="../notesMasters/notesMaster1.xml"/><Relationship Id="rId5" Type="http://schemas.openxmlformats.org/officeDocument/2006/relationships/slide" Target="../slides/slide53.xml"/><Relationship Id="rId1" Type="http://schemas.openxmlformats.org/officeDocument/2006/relationships/tags" Target="../tags/tag66.xml"/><Relationship Id="rId2" Type="http://schemas.openxmlformats.org/officeDocument/2006/relationships/tags" Target="../tags/tag67.xml"/></Relationships>
</file>

<file path=ppt/notesSlides/_rels/notesSlide54.xml.rels><?xml version="1.0" encoding="UTF-8" standalone="yes"?>
<Relationships xmlns="http://schemas.openxmlformats.org/package/2006/relationships"><Relationship Id="rId3" Type="http://schemas.openxmlformats.org/officeDocument/2006/relationships/tags" Target="../tags/tag73.xml"/><Relationship Id="rId4" Type="http://schemas.openxmlformats.org/officeDocument/2006/relationships/notesMaster" Target="../notesMasters/notesMaster1.xml"/><Relationship Id="rId5" Type="http://schemas.openxmlformats.org/officeDocument/2006/relationships/slide" Target="../slides/slide54.xml"/><Relationship Id="rId1" Type="http://schemas.openxmlformats.org/officeDocument/2006/relationships/tags" Target="../tags/tag71.xml"/><Relationship Id="rId2" Type="http://schemas.openxmlformats.org/officeDocument/2006/relationships/tags" Target="../tags/tag72.xml"/></Relationships>
</file>

<file path=ppt/notesSlides/_rels/notesSlide55.xml.rels><?xml version="1.0" encoding="UTF-8" standalone="yes"?>
<Relationships xmlns="http://schemas.openxmlformats.org/package/2006/relationships"><Relationship Id="rId3" Type="http://schemas.openxmlformats.org/officeDocument/2006/relationships/tags" Target="../tags/tag78.xml"/><Relationship Id="rId4" Type="http://schemas.openxmlformats.org/officeDocument/2006/relationships/notesMaster" Target="../notesMasters/notesMaster1.xml"/><Relationship Id="rId5" Type="http://schemas.openxmlformats.org/officeDocument/2006/relationships/slide" Target="../slides/slide55.xml"/><Relationship Id="rId1" Type="http://schemas.openxmlformats.org/officeDocument/2006/relationships/tags" Target="../tags/tag76.xml"/><Relationship Id="rId2" Type="http://schemas.openxmlformats.org/officeDocument/2006/relationships/tags" Target="../tags/tag77.xml"/></Relationships>
</file>

<file path=ppt/notesSlides/_rels/notesSlide56.xml.rels><?xml version="1.0" encoding="UTF-8" standalone="yes"?>
<Relationships xmlns="http://schemas.openxmlformats.org/package/2006/relationships"><Relationship Id="rId3" Type="http://schemas.openxmlformats.org/officeDocument/2006/relationships/tags" Target="../tags/tag83.xml"/><Relationship Id="rId4" Type="http://schemas.openxmlformats.org/officeDocument/2006/relationships/notesMaster" Target="../notesMasters/notesMaster1.xml"/><Relationship Id="rId5" Type="http://schemas.openxmlformats.org/officeDocument/2006/relationships/slide" Target="../slides/slide56.xml"/><Relationship Id="rId1" Type="http://schemas.openxmlformats.org/officeDocument/2006/relationships/tags" Target="../tags/tag81.xml"/><Relationship Id="rId2" Type="http://schemas.openxmlformats.org/officeDocument/2006/relationships/tags" Target="../tags/tag82.xml"/></Relationships>
</file>

<file path=ppt/notesSlides/_rels/notesSlide57.xml.rels><?xml version="1.0" encoding="UTF-8" standalone="yes"?>
<Relationships xmlns="http://schemas.openxmlformats.org/package/2006/relationships"><Relationship Id="rId3" Type="http://schemas.openxmlformats.org/officeDocument/2006/relationships/tags" Target="../tags/tag88.xml"/><Relationship Id="rId4" Type="http://schemas.openxmlformats.org/officeDocument/2006/relationships/notesMaster" Target="../notesMasters/notesMaster1.xml"/><Relationship Id="rId5" Type="http://schemas.openxmlformats.org/officeDocument/2006/relationships/slide" Target="../slides/slide57.xml"/><Relationship Id="rId1" Type="http://schemas.openxmlformats.org/officeDocument/2006/relationships/tags" Target="../tags/tag86.xml"/><Relationship Id="rId2" Type="http://schemas.openxmlformats.org/officeDocument/2006/relationships/tags" Target="../tags/tag87.xml"/></Relationships>
</file>

<file path=ppt/notesSlides/_rels/notesSlide58.xml.rels><?xml version="1.0" encoding="UTF-8" standalone="yes"?>
<Relationships xmlns="http://schemas.openxmlformats.org/package/2006/relationships"><Relationship Id="rId3" Type="http://schemas.openxmlformats.org/officeDocument/2006/relationships/tags" Target="../tags/tag94.xml"/><Relationship Id="rId4" Type="http://schemas.openxmlformats.org/officeDocument/2006/relationships/notesMaster" Target="../notesMasters/notesMaster1.xml"/><Relationship Id="rId5" Type="http://schemas.openxmlformats.org/officeDocument/2006/relationships/slide" Target="../slides/slide58.xml"/><Relationship Id="rId1" Type="http://schemas.openxmlformats.org/officeDocument/2006/relationships/tags" Target="../tags/tag92.xml"/><Relationship Id="rId2" Type="http://schemas.openxmlformats.org/officeDocument/2006/relationships/tags" Target="../tags/tag93.xml"/></Relationships>
</file>

<file path=ppt/notesSlides/_rels/notesSlide59.xml.rels><?xml version="1.0" encoding="UTF-8" standalone="yes"?>
<Relationships xmlns="http://schemas.openxmlformats.org/package/2006/relationships"><Relationship Id="rId3" Type="http://schemas.openxmlformats.org/officeDocument/2006/relationships/tags" Target="../tags/tag100.xml"/><Relationship Id="rId4" Type="http://schemas.openxmlformats.org/officeDocument/2006/relationships/notesMaster" Target="../notesMasters/notesMaster1.xml"/><Relationship Id="rId5" Type="http://schemas.openxmlformats.org/officeDocument/2006/relationships/slide" Target="../slides/slide59.xml"/><Relationship Id="rId1" Type="http://schemas.openxmlformats.org/officeDocument/2006/relationships/tags" Target="../tags/tag98.xml"/><Relationship Id="rId2" Type="http://schemas.openxmlformats.org/officeDocument/2006/relationships/tags" Target="../tags/tag99.xml"/></Relationships>
</file>

<file path=ppt/notesSlides/_rels/notesSlide60.xml.rels><?xml version="1.0" encoding="UTF-8" standalone="yes"?>
<Relationships xmlns="http://schemas.openxmlformats.org/package/2006/relationships"><Relationship Id="rId3" Type="http://schemas.openxmlformats.org/officeDocument/2006/relationships/tags" Target="../tags/tag105.xml"/><Relationship Id="rId4" Type="http://schemas.openxmlformats.org/officeDocument/2006/relationships/notesMaster" Target="../notesMasters/notesMaster1.xml"/><Relationship Id="rId5" Type="http://schemas.openxmlformats.org/officeDocument/2006/relationships/slide" Target="../slides/slide60.xml"/><Relationship Id="rId1" Type="http://schemas.openxmlformats.org/officeDocument/2006/relationships/tags" Target="../tags/tag103.xml"/><Relationship Id="rId2" Type="http://schemas.openxmlformats.org/officeDocument/2006/relationships/tags" Target="../tags/tag104.xml"/></Relationships>
</file>

<file path=ppt/notesSlides/_rels/notesSlide61.xml.rels><?xml version="1.0" encoding="UTF-8" standalone="yes"?>
<Relationships xmlns="http://schemas.openxmlformats.org/package/2006/relationships"><Relationship Id="rId3" Type="http://schemas.openxmlformats.org/officeDocument/2006/relationships/tags" Target="../tags/tag110.xml"/><Relationship Id="rId4" Type="http://schemas.openxmlformats.org/officeDocument/2006/relationships/notesMaster" Target="../notesMasters/notesMaster1.xml"/><Relationship Id="rId5" Type="http://schemas.openxmlformats.org/officeDocument/2006/relationships/slide" Target="../slides/slide61.xml"/><Relationship Id="rId1" Type="http://schemas.openxmlformats.org/officeDocument/2006/relationships/tags" Target="../tags/tag108.xml"/><Relationship Id="rId2" Type="http://schemas.openxmlformats.org/officeDocument/2006/relationships/tags" Target="../tags/tag109.xml"/></Relationships>
</file>

<file path=ppt/notesSlides/_rels/notesSlide62.xml.rels><?xml version="1.0" encoding="UTF-8" standalone="yes"?>
<Relationships xmlns="http://schemas.openxmlformats.org/package/2006/relationships"><Relationship Id="rId3" Type="http://schemas.openxmlformats.org/officeDocument/2006/relationships/tags" Target="../tags/tag115.xml"/><Relationship Id="rId4" Type="http://schemas.openxmlformats.org/officeDocument/2006/relationships/notesMaster" Target="../notesMasters/notesMaster1.xml"/><Relationship Id="rId5" Type="http://schemas.openxmlformats.org/officeDocument/2006/relationships/slide" Target="../slides/slide62.xml"/><Relationship Id="rId1" Type="http://schemas.openxmlformats.org/officeDocument/2006/relationships/tags" Target="../tags/tag113.xml"/><Relationship Id="rId2" Type="http://schemas.openxmlformats.org/officeDocument/2006/relationships/tags" Target="../tags/tag114.xml"/></Relationships>
</file>

<file path=ppt/notesSlides/_rels/notesSlide63.xml.rels><?xml version="1.0" encoding="UTF-8" standalone="yes"?>
<Relationships xmlns="http://schemas.openxmlformats.org/package/2006/relationships"><Relationship Id="rId3" Type="http://schemas.openxmlformats.org/officeDocument/2006/relationships/tags" Target="../tags/tag120.xml"/><Relationship Id="rId4" Type="http://schemas.openxmlformats.org/officeDocument/2006/relationships/notesMaster" Target="../notesMasters/notesMaster1.xml"/><Relationship Id="rId5" Type="http://schemas.openxmlformats.org/officeDocument/2006/relationships/slide" Target="../slides/slide63.xml"/><Relationship Id="rId1" Type="http://schemas.openxmlformats.org/officeDocument/2006/relationships/tags" Target="../tags/tag118.xml"/><Relationship Id="rId2" Type="http://schemas.openxmlformats.org/officeDocument/2006/relationships/tags" Target="../tags/tag119.xml"/></Relationships>
</file>

<file path=ppt/notesSlides/_rels/notesSlide64.xml.rels><?xml version="1.0" encoding="UTF-8" standalone="yes"?>
<Relationships xmlns="http://schemas.openxmlformats.org/package/2006/relationships"><Relationship Id="rId3" Type="http://schemas.openxmlformats.org/officeDocument/2006/relationships/tags" Target="../tags/tag125.xml"/><Relationship Id="rId4" Type="http://schemas.openxmlformats.org/officeDocument/2006/relationships/notesMaster" Target="../notesMasters/notesMaster1.xml"/><Relationship Id="rId5" Type="http://schemas.openxmlformats.org/officeDocument/2006/relationships/slide" Target="../slides/slide64.xml"/><Relationship Id="rId1" Type="http://schemas.openxmlformats.org/officeDocument/2006/relationships/tags" Target="../tags/tag123.xml"/><Relationship Id="rId2" Type="http://schemas.openxmlformats.org/officeDocument/2006/relationships/tags" Target="../tags/tag124.xml"/></Relationships>
</file>

<file path=ppt/notesSlides/_rels/notesSlide65.xml.rels><?xml version="1.0" encoding="UTF-8" standalone="yes"?>
<Relationships xmlns="http://schemas.openxmlformats.org/package/2006/relationships"><Relationship Id="rId3" Type="http://schemas.openxmlformats.org/officeDocument/2006/relationships/tags" Target="../tags/tag130.xml"/><Relationship Id="rId4" Type="http://schemas.openxmlformats.org/officeDocument/2006/relationships/notesMaster" Target="../notesMasters/notesMaster1.xml"/><Relationship Id="rId5" Type="http://schemas.openxmlformats.org/officeDocument/2006/relationships/slide" Target="../slides/slide65.xml"/><Relationship Id="rId1" Type="http://schemas.openxmlformats.org/officeDocument/2006/relationships/tags" Target="../tags/tag128.xml"/><Relationship Id="rId2" Type="http://schemas.openxmlformats.org/officeDocument/2006/relationships/tags" Target="../tags/tag129.xml"/></Relationships>
</file>

<file path=ppt/notesSlides/_rels/notesSlide66.xml.rels><?xml version="1.0" encoding="UTF-8" standalone="yes"?>
<Relationships xmlns="http://schemas.openxmlformats.org/package/2006/relationships"><Relationship Id="rId3" Type="http://schemas.openxmlformats.org/officeDocument/2006/relationships/tags" Target="../tags/tag135.xml"/><Relationship Id="rId4" Type="http://schemas.openxmlformats.org/officeDocument/2006/relationships/notesMaster" Target="../notesMasters/notesMaster1.xml"/><Relationship Id="rId5" Type="http://schemas.openxmlformats.org/officeDocument/2006/relationships/slide" Target="../slides/slide66.xml"/><Relationship Id="rId1" Type="http://schemas.openxmlformats.org/officeDocument/2006/relationships/tags" Target="../tags/tag133.xml"/><Relationship Id="rId2" Type="http://schemas.openxmlformats.org/officeDocument/2006/relationships/tags" Target="../tags/tag134.xml"/></Relationships>
</file>

<file path=ppt/notesSlides/_rels/notesSlide67.xml.rels><?xml version="1.0" encoding="UTF-8" standalone="yes"?>
<Relationships xmlns="http://schemas.openxmlformats.org/package/2006/relationships"><Relationship Id="rId3" Type="http://schemas.openxmlformats.org/officeDocument/2006/relationships/tags" Target="../tags/tag140.xml"/><Relationship Id="rId4" Type="http://schemas.openxmlformats.org/officeDocument/2006/relationships/notesMaster" Target="../notesMasters/notesMaster1.xml"/><Relationship Id="rId5" Type="http://schemas.openxmlformats.org/officeDocument/2006/relationships/slide" Target="../slides/slide67.xml"/><Relationship Id="rId1" Type="http://schemas.openxmlformats.org/officeDocument/2006/relationships/tags" Target="../tags/tag138.xml"/><Relationship Id="rId2" Type="http://schemas.openxmlformats.org/officeDocument/2006/relationships/tags" Target="../tags/tag139.xml"/></Relationships>
</file>

<file path=ppt/notesSlides/_rels/notesSlide68.xml.rels><?xml version="1.0" encoding="UTF-8" standalone="yes"?>
<Relationships xmlns="http://schemas.openxmlformats.org/package/2006/relationships"><Relationship Id="rId3" Type="http://schemas.openxmlformats.org/officeDocument/2006/relationships/tags" Target="../tags/tag145.xml"/><Relationship Id="rId4" Type="http://schemas.openxmlformats.org/officeDocument/2006/relationships/notesMaster" Target="../notesMasters/notesMaster1.xml"/><Relationship Id="rId5" Type="http://schemas.openxmlformats.org/officeDocument/2006/relationships/slide" Target="../slides/slide68.xml"/><Relationship Id="rId1" Type="http://schemas.openxmlformats.org/officeDocument/2006/relationships/tags" Target="../tags/tag143.xml"/><Relationship Id="rId2" Type="http://schemas.openxmlformats.org/officeDocument/2006/relationships/tags" Target="../tags/tag144.xml"/></Relationships>
</file>

<file path=ppt/notesSlides/_rels/notesSlide69.xml.rels><?xml version="1.0" encoding="UTF-8" standalone="yes"?>
<Relationships xmlns="http://schemas.openxmlformats.org/package/2006/relationships"><Relationship Id="rId3" Type="http://schemas.openxmlformats.org/officeDocument/2006/relationships/tags" Target="../tags/tag150.xml"/><Relationship Id="rId4" Type="http://schemas.openxmlformats.org/officeDocument/2006/relationships/notesMaster" Target="../notesMasters/notesMaster1.xml"/><Relationship Id="rId5" Type="http://schemas.openxmlformats.org/officeDocument/2006/relationships/slide" Target="../slides/slide69.xml"/><Relationship Id="rId1" Type="http://schemas.openxmlformats.org/officeDocument/2006/relationships/tags" Target="../tags/tag148.xml"/><Relationship Id="rId2" Type="http://schemas.openxmlformats.org/officeDocument/2006/relationships/tags" Target="../tags/tag149.xml"/></Relationships>
</file>

<file path=ppt/notesSlides/_rels/notesSlide70.xml.rels><?xml version="1.0" encoding="UTF-8" standalone="yes"?>
<Relationships xmlns="http://schemas.openxmlformats.org/package/2006/relationships"><Relationship Id="rId3" Type="http://schemas.openxmlformats.org/officeDocument/2006/relationships/tags" Target="../tags/tag155.xml"/><Relationship Id="rId4" Type="http://schemas.openxmlformats.org/officeDocument/2006/relationships/notesMaster" Target="../notesMasters/notesMaster1.xml"/><Relationship Id="rId5" Type="http://schemas.openxmlformats.org/officeDocument/2006/relationships/slide" Target="../slides/slide70.xml"/><Relationship Id="rId1" Type="http://schemas.openxmlformats.org/officeDocument/2006/relationships/tags" Target="../tags/tag153.xml"/><Relationship Id="rId2" Type="http://schemas.openxmlformats.org/officeDocument/2006/relationships/tags" Target="../tags/tag154.xml"/></Relationships>
</file>

<file path=ppt/notesSlides/_rels/notesSlide71.xml.rels><?xml version="1.0" encoding="UTF-8" standalone="yes"?>
<Relationships xmlns="http://schemas.openxmlformats.org/package/2006/relationships"><Relationship Id="rId3" Type="http://schemas.openxmlformats.org/officeDocument/2006/relationships/tags" Target="../tags/tag160.xml"/><Relationship Id="rId4" Type="http://schemas.openxmlformats.org/officeDocument/2006/relationships/notesMaster" Target="../notesMasters/notesMaster1.xml"/><Relationship Id="rId5" Type="http://schemas.openxmlformats.org/officeDocument/2006/relationships/slide" Target="../slides/slide71.xml"/><Relationship Id="rId1" Type="http://schemas.openxmlformats.org/officeDocument/2006/relationships/tags" Target="../tags/tag158.xml"/><Relationship Id="rId2" Type="http://schemas.openxmlformats.org/officeDocument/2006/relationships/tags" Target="../tags/tag1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a:t>
            </a:fld>
            <a:endParaRPr lang="en-US"/>
          </a:p>
        </p:txBody>
      </p:sp>
    </p:spTree>
    <p:extLst>
      <p:ext uri="{BB962C8B-B14F-4D97-AF65-F5344CB8AC3E}">
        <p14:creationId xmlns:p14="http://schemas.microsoft.com/office/powerpoint/2010/main" val="160629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a:t>
            </a:fld>
            <a:endParaRPr lang="en-US"/>
          </a:p>
        </p:txBody>
      </p:sp>
    </p:spTree>
    <p:extLst>
      <p:ext uri="{BB962C8B-B14F-4D97-AF65-F5344CB8AC3E}">
        <p14:creationId xmlns:p14="http://schemas.microsoft.com/office/powerpoint/2010/main" val="1736679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a:t>
            </a:fld>
            <a:endParaRPr lang="en-US"/>
          </a:p>
        </p:txBody>
      </p:sp>
    </p:spTree>
    <p:extLst>
      <p:ext uri="{BB962C8B-B14F-4D97-AF65-F5344CB8AC3E}">
        <p14:creationId xmlns:p14="http://schemas.microsoft.com/office/powerpoint/2010/main" val="3111932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4</a:t>
            </a:fld>
            <a:endParaRPr lang="en-US"/>
          </a:p>
        </p:txBody>
      </p:sp>
    </p:spTree>
    <p:extLst>
      <p:ext uri="{BB962C8B-B14F-4D97-AF65-F5344CB8AC3E}">
        <p14:creationId xmlns:p14="http://schemas.microsoft.com/office/powerpoint/2010/main" val="3242084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5</a:t>
            </a:fld>
            <a:endParaRPr lang="en-US"/>
          </a:p>
        </p:txBody>
      </p:sp>
    </p:spTree>
    <p:extLst>
      <p:ext uri="{BB962C8B-B14F-4D97-AF65-F5344CB8AC3E}">
        <p14:creationId xmlns:p14="http://schemas.microsoft.com/office/powerpoint/2010/main" val="246918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6</a:t>
            </a:fld>
            <a:endParaRPr lang="en-US"/>
          </a:p>
        </p:txBody>
      </p:sp>
    </p:spTree>
    <p:extLst>
      <p:ext uri="{BB962C8B-B14F-4D97-AF65-F5344CB8AC3E}">
        <p14:creationId xmlns:p14="http://schemas.microsoft.com/office/powerpoint/2010/main" val="3120819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7</a:t>
            </a:fld>
            <a:endParaRPr lang="en-US"/>
          </a:p>
        </p:txBody>
      </p:sp>
    </p:spTree>
    <p:extLst>
      <p:ext uri="{BB962C8B-B14F-4D97-AF65-F5344CB8AC3E}">
        <p14:creationId xmlns:p14="http://schemas.microsoft.com/office/powerpoint/2010/main" val="3920674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8</a:t>
            </a:fld>
            <a:endParaRPr lang="en-US"/>
          </a:p>
        </p:txBody>
      </p:sp>
    </p:spTree>
    <p:extLst>
      <p:ext uri="{BB962C8B-B14F-4D97-AF65-F5344CB8AC3E}">
        <p14:creationId xmlns:p14="http://schemas.microsoft.com/office/powerpoint/2010/main" val="1780412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9</a:t>
            </a:fld>
            <a:endParaRPr lang="en-US"/>
          </a:p>
        </p:txBody>
      </p:sp>
    </p:spTree>
    <p:extLst>
      <p:ext uri="{BB962C8B-B14F-4D97-AF65-F5344CB8AC3E}">
        <p14:creationId xmlns:p14="http://schemas.microsoft.com/office/powerpoint/2010/main" val="2767322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10</a:t>
            </a:fld>
            <a:endParaRPr lang="en-US"/>
          </a:p>
        </p:txBody>
      </p:sp>
    </p:spTree>
    <p:extLst>
      <p:ext uri="{BB962C8B-B14F-4D97-AF65-F5344CB8AC3E}">
        <p14:creationId xmlns:p14="http://schemas.microsoft.com/office/powerpoint/2010/main" val="1205000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11</a:t>
            </a:fld>
            <a:endParaRPr lang="en-US"/>
          </a:p>
        </p:txBody>
      </p:sp>
    </p:spTree>
    <p:extLst>
      <p:ext uri="{BB962C8B-B14F-4D97-AF65-F5344CB8AC3E}">
        <p14:creationId xmlns:p14="http://schemas.microsoft.com/office/powerpoint/2010/main" val="2265000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12</a:t>
            </a:fld>
            <a:endParaRPr lang="en-US"/>
          </a:p>
        </p:txBody>
      </p:sp>
    </p:spTree>
    <p:extLst>
      <p:ext uri="{BB962C8B-B14F-4D97-AF65-F5344CB8AC3E}">
        <p14:creationId xmlns:p14="http://schemas.microsoft.com/office/powerpoint/2010/main" val="3167652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13</a:t>
            </a:fld>
            <a:endParaRPr lang="en-US"/>
          </a:p>
        </p:txBody>
      </p:sp>
    </p:spTree>
    <p:extLst>
      <p:ext uri="{BB962C8B-B14F-4D97-AF65-F5344CB8AC3E}">
        <p14:creationId xmlns:p14="http://schemas.microsoft.com/office/powerpoint/2010/main" val="1833157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14</a:t>
            </a:fld>
            <a:endParaRPr lang="en-US"/>
          </a:p>
        </p:txBody>
      </p:sp>
    </p:spTree>
    <p:extLst>
      <p:ext uri="{BB962C8B-B14F-4D97-AF65-F5344CB8AC3E}">
        <p14:creationId xmlns:p14="http://schemas.microsoft.com/office/powerpoint/2010/main" val="2168750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15</a:t>
            </a:fld>
            <a:endParaRPr lang="en-US"/>
          </a:p>
        </p:txBody>
      </p:sp>
    </p:spTree>
    <p:extLst>
      <p:ext uri="{BB962C8B-B14F-4D97-AF65-F5344CB8AC3E}">
        <p14:creationId xmlns:p14="http://schemas.microsoft.com/office/powerpoint/2010/main" val="3227358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16</a:t>
            </a:fld>
            <a:endParaRPr lang="en-US"/>
          </a:p>
        </p:txBody>
      </p:sp>
    </p:spTree>
    <p:extLst>
      <p:ext uri="{BB962C8B-B14F-4D97-AF65-F5344CB8AC3E}">
        <p14:creationId xmlns:p14="http://schemas.microsoft.com/office/powerpoint/2010/main" val="3931443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17</a:t>
            </a:fld>
            <a:endParaRPr lang="en-US"/>
          </a:p>
        </p:txBody>
      </p:sp>
    </p:spTree>
    <p:extLst>
      <p:ext uri="{BB962C8B-B14F-4D97-AF65-F5344CB8AC3E}">
        <p14:creationId xmlns:p14="http://schemas.microsoft.com/office/powerpoint/2010/main" val="1464029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18</a:t>
            </a:fld>
            <a:endParaRPr lang="en-US"/>
          </a:p>
        </p:txBody>
      </p:sp>
    </p:spTree>
    <p:extLst>
      <p:ext uri="{BB962C8B-B14F-4D97-AF65-F5344CB8AC3E}">
        <p14:creationId xmlns:p14="http://schemas.microsoft.com/office/powerpoint/2010/main" val="2593294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19</a:t>
            </a:fld>
            <a:endParaRPr lang="en-US"/>
          </a:p>
        </p:txBody>
      </p:sp>
    </p:spTree>
    <p:extLst>
      <p:ext uri="{BB962C8B-B14F-4D97-AF65-F5344CB8AC3E}">
        <p14:creationId xmlns:p14="http://schemas.microsoft.com/office/powerpoint/2010/main" val="3057314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20</a:t>
            </a:fld>
            <a:endParaRPr lang="en-US"/>
          </a:p>
        </p:txBody>
      </p:sp>
    </p:spTree>
    <p:extLst>
      <p:ext uri="{BB962C8B-B14F-4D97-AF65-F5344CB8AC3E}">
        <p14:creationId xmlns:p14="http://schemas.microsoft.com/office/powerpoint/2010/main" val="3870366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21</a:t>
            </a:fld>
            <a:endParaRPr lang="en-US"/>
          </a:p>
        </p:txBody>
      </p:sp>
    </p:spTree>
    <p:extLst>
      <p:ext uri="{BB962C8B-B14F-4D97-AF65-F5344CB8AC3E}">
        <p14:creationId xmlns:p14="http://schemas.microsoft.com/office/powerpoint/2010/main" val="20898441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22</a:t>
            </a:fld>
            <a:endParaRPr lang="en-US"/>
          </a:p>
        </p:txBody>
      </p:sp>
    </p:spTree>
    <p:extLst>
      <p:ext uri="{BB962C8B-B14F-4D97-AF65-F5344CB8AC3E}">
        <p14:creationId xmlns:p14="http://schemas.microsoft.com/office/powerpoint/2010/main" val="3382217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23</a:t>
            </a:fld>
            <a:endParaRPr lang="en-US"/>
          </a:p>
        </p:txBody>
      </p:sp>
    </p:spTree>
    <p:extLst>
      <p:ext uri="{BB962C8B-B14F-4D97-AF65-F5344CB8AC3E}">
        <p14:creationId xmlns:p14="http://schemas.microsoft.com/office/powerpoint/2010/main" val="1180223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24</a:t>
            </a:fld>
            <a:endParaRPr lang="en-US"/>
          </a:p>
        </p:txBody>
      </p:sp>
    </p:spTree>
    <p:extLst>
      <p:ext uri="{BB962C8B-B14F-4D97-AF65-F5344CB8AC3E}">
        <p14:creationId xmlns:p14="http://schemas.microsoft.com/office/powerpoint/2010/main" val="19412678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25</a:t>
            </a:fld>
            <a:endParaRPr lang="en-US"/>
          </a:p>
        </p:txBody>
      </p:sp>
    </p:spTree>
    <p:extLst>
      <p:ext uri="{BB962C8B-B14F-4D97-AF65-F5344CB8AC3E}">
        <p14:creationId xmlns:p14="http://schemas.microsoft.com/office/powerpoint/2010/main" val="3072534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26</a:t>
            </a:fld>
            <a:endParaRPr lang="en-US"/>
          </a:p>
        </p:txBody>
      </p:sp>
    </p:spTree>
    <p:extLst>
      <p:ext uri="{BB962C8B-B14F-4D97-AF65-F5344CB8AC3E}">
        <p14:creationId xmlns:p14="http://schemas.microsoft.com/office/powerpoint/2010/main" val="477747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27</a:t>
            </a:fld>
            <a:endParaRPr lang="en-US"/>
          </a:p>
        </p:txBody>
      </p:sp>
    </p:spTree>
    <p:extLst>
      <p:ext uri="{BB962C8B-B14F-4D97-AF65-F5344CB8AC3E}">
        <p14:creationId xmlns:p14="http://schemas.microsoft.com/office/powerpoint/2010/main" val="3263405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28</a:t>
            </a:fld>
            <a:endParaRPr lang="en-US"/>
          </a:p>
        </p:txBody>
      </p:sp>
    </p:spTree>
    <p:extLst>
      <p:ext uri="{BB962C8B-B14F-4D97-AF65-F5344CB8AC3E}">
        <p14:creationId xmlns:p14="http://schemas.microsoft.com/office/powerpoint/2010/main" val="605064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29</a:t>
            </a:fld>
            <a:endParaRPr lang="en-US"/>
          </a:p>
        </p:txBody>
      </p:sp>
    </p:spTree>
    <p:extLst>
      <p:ext uri="{BB962C8B-B14F-4D97-AF65-F5344CB8AC3E}">
        <p14:creationId xmlns:p14="http://schemas.microsoft.com/office/powerpoint/2010/main" val="3823891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30</a:t>
            </a:fld>
            <a:endParaRPr lang="en-US"/>
          </a:p>
        </p:txBody>
      </p:sp>
    </p:spTree>
    <p:extLst>
      <p:ext uri="{BB962C8B-B14F-4D97-AF65-F5344CB8AC3E}">
        <p14:creationId xmlns:p14="http://schemas.microsoft.com/office/powerpoint/2010/main" val="2826571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31</a:t>
            </a:fld>
            <a:endParaRPr lang="en-US"/>
          </a:p>
        </p:txBody>
      </p:sp>
    </p:spTree>
    <p:extLst>
      <p:ext uri="{BB962C8B-B14F-4D97-AF65-F5344CB8AC3E}">
        <p14:creationId xmlns:p14="http://schemas.microsoft.com/office/powerpoint/2010/main" val="1145652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32</a:t>
            </a:fld>
            <a:endParaRPr lang="en-US"/>
          </a:p>
        </p:txBody>
      </p:sp>
    </p:spTree>
    <p:extLst>
      <p:ext uri="{BB962C8B-B14F-4D97-AF65-F5344CB8AC3E}">
        <p14:creationId xmlns:p14="http://schemas.microsoft.com/office/powerpoint/2010/main" val="3368064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33</a:t>
            </a:fld>
            <a:endParaRPr lang="en-US"/>
          </a:p>
        </p:txBody>
      </p:sp>
    </p:spTree>
    <p:extLst>
      <p:ext uri="{BB962C8B-B14F-4D97-AF65-F5344CB8AC3E}">
        <p14:creationId xmlns:p14="http://schemas.microsoft.com/office/powerpoint/2010/main" val="1837539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34</a:t>
            </a:fld>
            <a:endParaRPr lang="en-US"/>
          </a:p>
        </p:txBody>
      </p:sp>
    </p:spTree>
    <p:extLst>
      <p:ext uri="{BB962C8B-B14F-4D97-AF65-F5344CB8AC3E}">
        <p14:creationId xmlns:p14="http://schemas.microsoft.com/office/powerpoint/2010/main" val="2270783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35</a:t>
            </a:fld>
            <a:endParaRPr lang="en-US"/>
          </a:p>
        </p:txBody>
      </p:sp>
    </p:spTree>
    <p:extLst>
      <p:ext uri="{BB962C8B-B14F-4D97-AF65-F5344CB8AC3E}">
        <p14:creationId xmlns:p14="http://schemas.microsoft.com/office/powerpoint/2010/main" val="2626876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36</a:t>
            </a:fld>
            <a:endParaRPr lang="en-US"/>
          </a:p>
        </p:txBody>
      </p:sp>
    </p:spTree>
    <p:extLst>
      <p:ext uri="{BB962C8B-B14F-4D97-AF65-F5344CB8AC3E}">
        <p14:creationId xmlns:p14="http://schemas.microsoft.com/office/powerpoint/2010/main" val="3216653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37</a:t>
            </a:fld>
            <a:endParaRPr lang="en-US"/>
          </a:p>
        </p:txBody>
      </p:sp>
    </p:spTree>
    <p:extLst>
      <p:ext uri="{BB962C8B-B14F-4D97-AF65-F5344CB8AC3E}">
        <p14:creationId xmlns:p14="http://schemas.microsoft.com/office/powerpoint/2010/main" val="10700272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38</a:t>
            </a:fld>
            <a:endParaRPr lang="en-US"/>
          </a:p>
        </p:txBody>
      </p:sp>
    </p:spTree>
    <p:extLst>
      <p:ext uri="{BB962C8B-B14F-4D97-AF65-F5344CB8AC3E}">
        <p14:creationId xmlns:p14="http://schemas.microsoft.com/office/powerpoint/2010/main" val="30135999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39</a:t>
            </a:fld>
            <a:endParaRPr lang="en-US"/>
          </a:p>
        </p:txBody>
      </p:sp>
    </p:spTree>
    <p:extLst>
      <p:ext uri="{BB962C8B-B14F-4D97-AF65-F5344CB8AC3E}">
        <p14:creationId xmlns:p14="http://schemas.microsoft.com/office/powerpoint/2010/main" val="2104955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192A4A-088D-420A-82BB-F9DB5FD340C8}" type="slidenum">
              <a:rPr lang="en-US" smtClean="0"/>
              <a:t>40</a:t>
            </a:fld>
            <a:endParaRPr lang="en-US"/>
          </a:p>
        </p:txBody>
      </p:sp>
    </p:spTree>
    <p:extLst>
      <p:ext uri="{BB962C8B-B14F-4D97-AF65-F5344CB8AC3E}">
        <p14:creationId xmlns:p14="http://schemas.microsoft.com/office/powerpoint/2010/main" val="6780024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41</a:t>
            </a:fld>
            <a:endParaRPr lang="en-US"/>
          </a:p>
        </p:txBody>
      </p:sp>
    </p:spTree>
    <p:extLst>
      <p:ext uri="{BB962C8B-B14F-4D97-AF65-F5344CB8AC3E}">
        <p14:creationId xmlns:p14="http://schemas.microsoft.com/office/powerpoint/2010/main" val="11201794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42</a:t>
            </a:fld>
            <a:endParaRPr lang="en-US"/>
          </a:p>
        </p:txBody>
      </p:sp>
    </p:spTree>
    <p:extLst>
      <p:ext uri="{BB962C8B-B14F-4D97-AF65-F5344CB8AC3E}">
        <p14:creationId xmlns:p14="http://schemas.microsoft.com/office/powerpoint/2010/main" val="2082337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43</a:t>
            </a:fld>
            <a:endParaRPr lang="en-US"/>
          </a:p>
        </p:txBody>
      </p:sp>
    </p:spTree>
    <p:extLst>
      <p:ext uri="{BB962C8B-B14F-4D97-AF65-F5344CB8AC3E}">
        <p14:creationId xmlns:p14="http://schemas.microsoft.com/office/powerpoint/2010/main" val="39617301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44</a:t>
            </a:fld>
            <a:endParaRPr lang="en-US"/>
          </a:p>
        </p:txBody>
      </p:sp>
    </p:spTree>
    <p:extLst>
      <p:ext uri="{BB962C8B-B14F-4D97-AF65-F5344CB8AC3E}">
        <p14:creationId xmlns:p14="http://schemas.microsoft.com/office/powerpoint/2010/main" val="42157839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45</a:t>
            </a:fld>
            <a:endParaRPr lang="en-US"/>
          </a:p>
        </p:txBody>
      </p:sp>
    </p:spTree>
    <p:extLst>
      <p:ext uri="{BB962C8B-B14F-4D97-AF65-F5344CB8AC3E}">
        <p14:creationId xmlns:p14="http://schemas.microsoft.com/office/powerpoint/2010/main" val="237898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46</a:t>
            </a:fld>
            <a:endParaRPr lang="en-US"/>
          </a:p>
        </p:txBody>
      </p:sp>
    </p:spTree>
    <p:extLst>
      <p:ext uri="{BB962C8B-B14F-4D97-AF65-F5344CB8AC3E}">
        <p14:creationId xmlns:p14="http://schemas.microsoft.com/office/powerpoint/2010/main" val="23315708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47</a:t>
            </a:fld>
            <a:endParaRPr lang="en-US"/>
          </a:p>
        </p:txBody>
      </p:sp>
    </p:spTree>
    <p:extLst>
      <p:ext uri="{BB962C8B-B14F-4D97-AF65-F5344CB8AC3E}">
        <p14:creationId xmlns:p14="http://schemas.microsoft.com/office/powerpoint/2010/main" val="171098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48</a:t>
            </a:fld>
            <a:endParaRPr lang="en-US"/>
          </a:p>
        </p:txBody>
      </p:sp>
    </p:spTree>
    <p:extLst>
      <p:ext uri="{BB962C8B-B14F-4D97-AF65-F5344CB8AC3E}">
        <p14:creationId xmlns:p14="http://schemas.microsoft.com/office/powerpoint/2010/main" val="30435192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49</a:t>
            </a:fld>
            <a:endParaRPr lang="en-US"/>
          </a:p>
        </p:txBody>
      </p:sp>
    </p:spTree>
    <p:extLst>
      <p:ext uri="{BB962C8B-B14F-4D97-AF65-F5344CB8AC3E}">
        <p14:creationId xmlns:p14="http://schemas.microsoft.com/office/powerpoint/2010/main" val="4570437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50</a:t>
            </a:fld>
            <a:endParaRPr lang="en-US"/>
          </a:p>
        </p:txBody>
      </p:sp>
    </p:spTree>
    <p:extLst>
      <p:ext uri="{BB962C8B-B14F-4D97-AF65-F5344CB8AC3E}">
        <p14:creationId xmlns:p14="http://schemas.microsoft.com/office/powerpoint/2010/main" val="4499871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51</a:t>
            </a:fld>
            <a:endParaRPr lang="en-US"/>
          </a:p>
        </p:txBody>
      </p:sp>
    </p:spTree>
    <p:extLst>
      <p:ext uri="{BB962C8B-B14F-4D97-AF65-F5344CB8AC3E}">
        <p14:creationId xmlns:p14="http://schemas.microsoft.com/office/powerpoint/2010/main" val="17172127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52</a:t>
            </a:fld>
            <a:endParaRPr lang="en-US"/>
          </a:p>
        </p:txBody>
      </p:sp>
    </p:spTree>
    <p:extLst>
      <p:ext uri="{BB962C8B-B14F-4D97-AF65-F5344CB8AC3E}">
        <p14:creationId xmlns:p14="http://schemas.microsoft.com/office/powerpoint/2010/main" val="3215094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53</a:t>
            </a:fld>
            <a:endParaRPr lang="en-US"/>
          </a:p>
        </p:txBody>
      </p:sp>
    </p:spTree>
    <p:extLst>
      <p:ext uri="{BB962C8B-B14F-4D97-AF65-F5344CB8AC3E}">
        <p14:creationId xmlns:p14="http://schemas.microsoft.com/office/powerpoint/2010/main" val="6176949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54</a:t>
            </a:fld>
            <a:endParaRPr lang="en-US"/>
          </a:p>
        </p:txBody>
      </p:sp>
    </p:spTree>
    <p:extLst>
      <p:ext uri="{BB962C8B-B14F-4D97-AF65-F5344CB8AC3E}">
        <p14:creationId xmlns:p14="http://schemas.microsoft.com/office/powerpoint/2010/main" val="24709826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55</a:t>
            </a:fld>
            <a:endParaRPr lang="en-US"/>
          </a:p>
        </p:txBody>
      </p:sp>
    </p:spTree>
    <p:extLst>
      <p:ext uri="{BB962C8B-B14F-4D97-AF65-F5344CB8AC3E}">
        <p14:creationId xmlns:p14="http://schemas.microsoft.com/office/powerpoint/2010/main" val="11226725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56</a:t>
            </a:fld>
            <a:endParaRPr lang="en-US"/>
          </a:p>
        </p:txBody>
      </p:sp>
    </p:spTree>
    <p:extLst>
      <p:ext uri="{BB962C8B-B14F-4D97-AF65-F5344CB8AC3E}">
        <p14:creationId xmlns:p14="http://schemas.microsoft.com/office/powerpoint/2010/main" val="26919095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57</a:t>
            </a:fld>
            <a:endParaRPr lang="en-US"/>
          </a:p>
        </p:txBody>
      </p:sp>
    </p:spTree>
    <p:extLst>
      <p:ext uri="{BB962C8B-B14F-4D97-AF65-F5344CB8AC3E}">
        <p14:creationId xmlns:p14="http://schemas.microsoft.com/office/powerpoint/2010/main" val="27497829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58</a:t>
            </a:fld>
            <a:endParaRPr lang="en-US"/>
          </a:p>
        </p:txBody>
      </p:sp>
    </p:spTree>
    <p:extLst>
      <p:ext uri="{BB962C8B-B14F-4D97-AF65-F5344CB8AC3E}">
        <p14:creationId xmlns:p14="http://schemas.microsoft.com/office/powerpoint/2010/main" val="32091933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59</a:t>
            </a:fld>
            <a:endParaRPr lang="en-US"/>
          </a:p>
        </p:txBody>
      </p:sp>
    </p:spTree>
    <p:extLst>
      <p:ext uri="{BB962C8B-B14F-4D97-AF65-F5344CB8AC3E}">
        <p14:creationId xmlns:p14="http://schemas.microsoft.com/office/powerpoint/2010/main" val="35696815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60</a:t>
            </a:fld>
            <a:endParaRPr lang="en-US"/>
          </a:p>
        </p:txBody>
      </p:sp>
    </p:spTree>
    <p:extLst>
      <p:ext uri="{BB962C8B-B14F-4D97-AF65-F5344CB8AC3E}">
        <p14:creationId xmlns:p14="http://schemas.microsoft.com/office/powerpoint/2010/main" val="8694198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61</a:t>
            </a:fld>
            <a:endParaRPr lang="en-US"/>
          </a:p>
        </p:txBody>
      </p:sp>
    </p:spTree>
    <p:extLst>
      <p:ext uri="{BB962C8B-B14F-4D97-AF65-F5344CB8AC3E}">
        <p14:creationId xmlns:p14="http://schemas.microsoft.com/office/powerpoint/2010/main" val="30948692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62</a:t>
            </a:fld>
            <a:endParaRPr lang="en-US"/>
          </a:p>
        </p:txBody>
      </p:sp>
    </p:spTree>
    <p:extLst>
      <p:ext uri="{BB962C8B-B14F-4D97-AF65-F5344CB8AC3E}">
        <p14:creationId xmlns:p14="http://schemas.microsoft.com/office/powerpoint/2010/main" val="36500219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63</a:t>
            </a:fld>
            <a:endParaRPr lang="en-US"/>
          </a:p>
        </p:txBody>
      </p:sp>
    </p:spTree>
    <p:extLst>
      <p:ext uri="{BB962C8B-B14F-4D97-AF65-F5344CB8AC3E}">
        <p14:creationId xmlns:p14="http://schemas.microsoft.com/office/powerpoint/2010/main" val="2578053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64</a:t>
            </a:fld>
            <a:endParaRPr lang="en-US"/>
          </a:p>
        </p:txBody>
      </p:sp>
    </p:spTree>
    <p:extLst>
      <p:ext uri="{BB962C8B-B14F-4D97-AF65-F5344CB8AC3E}">
        <p14:creationId xmlns:p14="http://schemas.microsoft.com/office/powerpoint/2010/main" val="1850454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65</a:t>
            </a:fld>
            <a:endParaRPr lang="en-US"/>
          </a:p>
        </p:txBody>
      </p:sp>
    </p:spTree>
    <p:extLst>
      <p:ext uri="{BB962C8B-B14F-4D97-AF65-F5344CB8AC3E}">
        <p14:creationId xmlns:p14="http://schemas.microsoft.com/office/powerpoint/2010/main" val="15505486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66</a:t>
            </a:fld>
            <a:endParaRPr lang="en-US"/>
          </a:p>
        </p:txBody>
      </p:sp>
    </p:spTree>
    <p:extLst>
      <p:ext uri="{BB962C8B-B14F-4D97-AF65-F5344CB8AC3E}">
        <p14:creationId xmlns:p14="http://schemas.microsoft.com/office/powerpoint/2010/main" val="25289680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67</a:t>
            </a:fld>
            <a:endParaRPr lang="en-US"/>
          </a:p>
        </p:txBody>
      </p:sp>
    </p:spTree>
    <p:extLst>
      <p:ext uri="{BB962C8B-B14F-4D97-AF65-F5344CB8AC3E}">
        <p14:creationId xmlns:p14="http://schemas.microsoft.com/office/powerpoint/2010/main" val="27300783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68</a:t>
            </a:fld>
            <a:endParaRPr lang="en-US"/>
          </a:p>
        </p:txBody>
      </p:sp>
    </p:spTree>
    <p:extLst>
      <p:ext uri="{BB962C8B-B14F-4D97-AF65-F5344CB8AC3E}">
        <p14:creationId xmlns:p14="http://schemas.microsoft.com/office/powerpoint/2010/main" val="4799696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69</a:t>
            </a:fld>
            <a:endParaRPr lang="en-US"/>
          </a:p>
        </p:txBody>
      </p:sp>
    </p:spTree>
    <p:extLst>
      <p:ext uri="{BB962C8B-B14F-4D97-AF65-F5344CB8AC3E}">
        <p14:creationId xmlns:p14="http://schemas.microsoft.com/office/powerpoint/2010/main" val="22761310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70</a:t>
            </a:fld>
            <a:endParaRPr lang="en-US"/>
          </a:p>
        </p:txBody>
      </p:sp>
    </p:spTree>
    <p:extLst>
      <p:ext uri="{BB962C8B-B14F-4D97-AF65-F5344CB8AC3E}">
        <p14:creationId xmlns:p14="http://schemas.microsoft.com/office/powerpoint/2010/main" val="42257610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10"/>
            <p:custDataLst>
              <p:tags r:id="rId3"/>
            </p:custDataLst>
          </p:nvPr>
        </p:nvSpPr>
        <p:spPr/>
        <p:txBody>
          <a:bodyPr/>
          <a:lstStyle/>
          <a:p>
            <a:fld id="{0D192A4A-088D-420A-82BB-F9DB5FD340C8}" type="slidenum">
              <a:rPr lang="en-US" smtClean="0"/>
              <a:t>71</a:t>
            </a:fld>
            <a:endParaRPr lang="en-US"/>
          </a:p>
        </p:txBody>
      </p:sp>
    </p:spTree>
    <p:extLst>
      <p:ext uri="{BB962C8B-B14F-4D97-AF65-F5344CB8AC3E}">
        <p14:creationId xmlns:p14="http://schemas.microsoft.com/office/powerpoint/2010/main" val="776741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229558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03591802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59250019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12/18/18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44514257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12/18/18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85206834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12/18/18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64842267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12/18/18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3924747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12/18/18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96025142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t>12/18/18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93639171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5586B75A-687E-405C-8A0B-8D00578BA2C3}" type="datetimeFigureOut">
              <a:rPr lang="en-US" smtClean="0"/>
              <a:t>12/18/18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29294133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0050441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54669586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99285703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202167865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39396190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4E5243-F52A-4D37-9694-EB26C6C31910}"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97942789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77B6E1-634A-48DC-9E8B-D894023267EF}" type="datetimeFigureOut">
              <a:rPr lang="en-US" smtClean="0"/>
              <a:t>12/18/18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28421206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586B75A-687E-405C-8A0B-8D00578BA2C3}" type="datetimeFigureOut">
              <a:rPr lang="en-US" smtClean="0"/>
              <a:t>12/18/18</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FAB73BC-B049-4115-A692-8D63A059BFB8}" type="slidenum">
              <a:rPr lang="en-US" smtClean="0"/>
              <a:t>‹#›</a:t>
            </a:fld>
            <a:endParaRPr lang="en-US"/>
          </a:p>
        </p:txBody>
      </p:sp>
    </p:spTree>
    <p:extLst>
      <p:ext uri="{BB962C8B-B14F-4D97-AF65-F5344CB8AC3E}">
        <p14:creationId xmlns:p14="http://schemas.microsoft.com/office/powerpoint/2010/main" val="1212764741"/>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video" Target="../media/media1.mp4"/><Relationship Id="rId4" Type="http://schemas.openxmlformats.org/officeDocument/2006/relationships/tags" Target="../tags/tag3.xml"/><Relationship Id="rId5" Type="http://schemas.openxmlformats.org/officeDocument/2006/relationships/slideLayout" Target="../slideLayouts/slideLayout2.xml"/><Relationship Id="rId6" Type="http://schemas.openxmlformats.org/officeDocument/2006/relationships/notesSlide" Target="../notesSlides/notesSlide40.xml"/><Relationship Id="rId7" Type="http://schemas.openxmlformats.org/officeDocument/2006/relationships/image" Target="../media/image2.png"/><Relationship Id="rId1" Type="http://schemas.openxmlformats.org/officeDocument/2006/relationships/tags" Target="../tags/tag2.xml"/><Relationship Id="rId2" Type="http://schemas.microsoft.com/office/2007/relationships/media" Target="../media/media1.mp4"/></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1.xml"/><Relationship Id="rId1" Type="http://schemas.openxmlformats.org/officeDocument/2006/relationships/tags" Target="../tags/tag4.xml"/><Relationship Id="rId2" Type="http://schemas.openxmlformats.org/officeDocument/2006/relationships/tags" Target="../tags/tag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2.xml"/><Relationship Id="rId1" Type="http://schemas.openxmlformats.org/officeDocument/2006/relationships/tags" Target="../tags/tag9.xml"/><Relationship Id="rId2" Type="http://schemas.openxmlformats.org/officeDocument/2006/relationships/tags" Target="../tags/tag1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3.xml"/><Relationship Id="rId1" Type="http://schemas.openxmlformats.org/officeDocument/2006/relationships/tags" Target="../tags/tag14.xml"/><Relationship Id="rId2" Type="http://schemas.openxmlformats.org/officeDocument/2006/relationships/tags" Target="../tags/tag1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4.xml"/><Relationship Id="rId1" Type="http://schemas.openxmlformats.org/officeDocument/2006/relationships/tags" Target="../tags/tag19.xml"/><Relationship Id="rId2" Type="http://schemas.openxmlformats.org/officeDocument/2006/relationships/tags" Target="../tags/tag2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5.xml"/><Relationship Id="rId1" Type="http://schemas.openxmlformats.org/officeDocument/2006/relationships/tags" Target="../tags/tag24.xml"/><Relationship Id="rId2" Type="http://schemas.openxmlformats.org/officeDocument/2006/relationships/tags" Target="../tags/tag2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6.xml"/><Relationship Id="rId1" Type="http://schemas.openxmlformats.org/officeDocument/2006/relationships/tags" Target="../tags/tag29.xml"/><Relationship Id="rId2" Type="http://schemas.openxmlformats.org/officeDocument/2006/relationships/tags" Target="../tags/tag30.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7.xml"/><Relationship Id="rId1" Type="http://schemas.openxmlformats.org/officeDocument/2006/relationships/tags" Target="../tags/tag34.xml"/><Relationship Id="rId2" Type="http://schemas.openxmlformats.org/officeDocument/2006/relationships/tags" Target="../tags/tag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8.xml"/><Relationship Id="rId1" Type="http://schemas.openxmlformats.org/officeDocument/2006/relationships/tags" Target="../tags/tag39.xml"/><Relationship Id="rId2" Type="http://schemas.openxmlformats.org/officeDocument/2006/relationships/tags" Target="../tags/tag4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49.xml"/><Relationship Id="rId1" Type="http://schemas.openxmlformats.org/officeDocument/2006/relationships/tags" Target="../tags/tag44.xml"/><Relationship Id="rId2" Type="http://schemas.openxmlformats.org/officeDocument/2006/relationships/tags" Target="../tags/tag45.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0.xml"/><Relationship Id="rId1" Type="http://schemas.openxmlformats.org/officeDocument/2006/relationships/tags" Target="../tags/tag49.xml"/><Relationship Id="rId2" Type="http://schemas.openxmlformats.org/officeDocument/2006/relationships/tags" Target="../tags/tag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1.xml"/><Relationship Id="rId1" Type="http://schemas.openxmlformats.org/officeDocument/2006/relationships/tags" Target="../tags/tag54.xml"/><Relationship Id="rId2" Type="http://schemas.openxmlformats.org/officeDocument/2006/relationships/tags" Target="../tags/tag55.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2.xml"/><Relationship Id="rId1" Type="http://schemas.openxmlformats.org/officeDocument/2006/relationships/tags" Target="../tags/tag59.xml"/><Relationship Id="rId2" Type="http://schemas.openxmlformats.org/officeDocument/2006/relationships/tags" Target="../tags/tag60.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3.xml"/><Relationship Id="rId1" Type="http://schemas.openxmlformats.org/officeDocument/2006/relationships/tags" Target="../tags/tag64.xml"/><Relationship Id="rId2" Type="http://schemas.openxmlformats.org/officeDocument/2006/relationships/tags" Target="../tags/tag6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4.xml"/><Relationship Id="rId1" Type="http://schemas.openxmlformats.org/officeDocument/2006/relationships/tags" Target="../tags/tag69.xml"/><Relationship Id="rId2" Type="http://schemas.openxmlformats.org/officeDocument/2006/relationships/tags" Target="../tags/tag70.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5.xml"/><Relationship Id="rId1" Type="http://schemas.openxmlformats.org/officeDocument/2006/relationships/tags" Target="../tags/tag74.xml"/><Relationship Id="rId2" Type="http://schemas.openxmlformats.org/officeDocument/2006/relationships/tags" Target="../tags/tag7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6.xml"/><Relationship Id="rId1" Type="http://schemas.openxmlformats.org/officeDocument/2006/relationships/tags" Target="../tags/tag79.xml"/><Relationship Id="rId2" Type="http://schemas.openxmlformats.org/officeDocument/2006/relationships/tags" Target="../tags/tag80.xml"/></Relationships>
</file>

<file path=ppt/slides/_rels/slide57.xml.rels><?xml version="1.0" encoding="UTF-8" standalone="yes"?>
<Relationships xmlns="http://schemas.openxmlformats.org/package/2006/relationships"><Relationship Id="rId3" Type="http://schemas.openxmlformats.org/officeDocument/2006/relationships/video" Target="../media/media2.mp4"/><Relationship Id="rId4" Type="http://schemas.openxmlformats.org/officeDocument/2006/relationships/tags" Target="../tags/tag85.xml"/><Relationship Id="rId5" Type="http://schemas.openxmlformats.org/officeDocument/2006/relationships/slideLayout" Target="../slideLayouts/slideLayout2.xml"/><Relationship Id="rId6" Type="http://schemas.openxmlformats.org/officeDocument/2006/relationships/notesSlide" Target="../notesSlides/notesSlide57.xml"/><Relationship Id="rId7" Type="http://schemas.openxmlformats.org/officeDocument/2006/relationships/image" Target="../media/image3.png"/><Relationship Id="rId1" Type="http://schemas.openxmlformats.org/officeDocument/2006/relationships/tags" Target="../tags/tag84.xml"/><Relationship Id="rId2" Type="http://schemas.microsoft.com/office/2007/relationships/media" Target="../media/media2.mp4"/></Relationships>
</file>

<file path=ppt/slides/_rels/slide58.xml.rels><?xml version="1.0" encoding="UTF-8" standalone="yes"?>
<Relationships xmlns="http://schemas.openxmlformats.org/package/2006/relationships"><Relationship Id="rId3" Type="http://schemas.openxmlformats.org/officeDocument/2006/relationships/tags" Target="../tags/tag91.xml"/><Relationship Id="rId4" Type="http://schemas.openxmlformats.org/officeDocument/2006/relationships/slideLayout" Target="../slideLayouts/slideLayout4.xml"/><Relationship Id="rId5" Type="http://schemas.openxmlformats.org/officeDocument/2006/relationships/notesSlide" Target="../notesSlides/notesSlide58.xml"/><Relationship Id="rId1" Type="http://schemas.openxmlformats.org/officeDocument/2006/relationships/tags" Target="../tags/tag89.xml"/><Relationship Id="rId2" Type="http://schemas.openxmlformats.org/officeDocument/2006/relationships/tags" Target="../tags/tag90.xml"/></Relationships>
</file>

<file path=ppt/slides/_rels/slide59.xml.rels><?xml version="1.0" encoding="UTF-8" standalone="yes"?>
<Relationships xmlns="http://schemas.openxmlformats.org/package/2006/relationships"><Relationship Id="rId3" Type="http://schemas.openxmlformats.org/officeDocument/2006/relationships/tags" Target="../tags/tag97.xml"/><Relationship Id="rId4" Type="http://schemas.openxmlformats.org/officeDocument/2006/relationships/slideLayout" Target="../slideLayouts/slideLayout4.xml"/><Relationship Id="rId5" Type="http://schemas.openxmlformats.org/officeDocument/2006/relationships/notesSlide" Target="../notesSlides/notesSlide59.xml"/><Relationship Id="rId1" Type="http://schemas.openxmlformats.org/officeDocument/2006/relationships/tags" Target="../tags/tag95.xml"/><Relationship Id="rId2" Type="http://schemas.openxmlformats.org/officeDocument/2006/relationships/tags" Target="../tags/tag9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0.xml"/><Relationship Id="rId1" Type="http://schemas.openxmlformats.org/officeDocument/2006/relationships/tags" Target="../tags/tag101.xml"/><Relationship Id="rId2" Type="http://schemas.openxmlformats.org/officeDocument/2006/relationships/tags" Target="../tags/tag10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1.xml"/><Relationship Id="rId1" Type="http://schemas.openxmlformats.org/officeDocument/2006/relationships/tags" Target="../tags/tag106.xml"/><Relationship Id="rId2" Type="http://schemas.openxmlformats.org/officeDocument/2006/relationships/tags" Target="../tags/tag107.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2.xml"/><Relationship Id="rId1" Type="http://schemas.openxmlformats.org/officeDocument/2006/relationships/tags" Target="../tags/tag111.xml"/><Relationship Id="rId2" Type="http://schemas.openxmlformats.org/officeDocument/2006/relationships/tags" Target="../tags/tag11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3.xml"/><Relationship Id="rId1" Type="http://schemas.openxmlformats.org/officeDocument/2006/relationships/tags" Target="../tags/tag116.xml"/><Relationship Id="rId2" Type="http://schemas.openxmlformats.org/officeDocument/2006/relationships/tags" Target="../tags/tag117.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4.xml"/><Relationship Id="rId1" Type="http://schemas.openxmlformats.org/officeDocument/2006/relationships/tags" Target="../tags/tag121.xml"/><Relationship Id="rId2" Type="http://schemas.openxmlformats.org/officeDocument/2006/relationships/tags" Target="../tags/tag12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5.xml"/><Relationship Id="rId1" Type="http://schemas.openxmlformats.org/officeDocument/2006/relationships/tags" Target="../tags/tag126.xml"/><Relationship Id="rId2" Type="http://schemas.openxmlformats.org/officeDocument/2006/relationships/tags" Target="../tags/tag127.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6.xml"/><Relationship Id="rId1" Type="http://schemas.openxmlformats.org/officeDocument/2006/relationships/tags" Target="../tags/tag131.xml"/><Relationship Id="rId2" Type="http://schemas.openxmlformats.org/officeDocument/2006/relationships/tags" Target="../tags/tag13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7.xml"/><Relationship Id="rId1" Type="http://schemas.openxmlformats.org/officeDocument/2006/relationships/tags" Target="../tags/tag136.xml"/><Relationship Id="rId2" Type="http://schemas.openxmlformats.org/officeDocument/2006/relationships/tags" Target="../tags/tag137.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8.xml"/><Relationship Id="rId5" Type="http://schemas.openxmlformats.org/officeDocument/2006/relationships/image" Target="../media/image4.png"/><Relationship Id="rId1" Type="http://schemas.openxmlformats.org/officeDocument/2006/relationships/tags" Target="../tags/tag141.xml"/><Relationship Id="rId2" Type="http://schemas.openxmlformats.org/officeDocument/2006/relationships/tags" Target="../tags/tag14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9.xml"/><Relationship Id="rId1" Type="http://schemas.openxmlformats.org/officeDocument/2006/relationships/tags" Target="../tags/tag146.xml"/><Relationship Id="rId2" Type="http://schemas.openxmlformats.org/officeDocument/2006/relationships/tags" Target="../tags/tag14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0.xml"/><Relationship Id="rId5" Type="http://schemas.openxmlformats.org/officeDocument/2006/relationships/image" Target="../media/image5.png"/><Relationship Id="rId1" Type="http://schemas.openxmlformats.org/officeDocument/2006/relationships/tags" Target="../tags/tag151.xml"/><Relationship Id="rId2" Type="http://schemas.openxmlformats.org/officeDocument/2006/relationships/tags" Target="../tags/tag15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1.xml"/><Relationship Id="rId1" Type="http://schemas.openxmlformats.org/officeDocument/2006/relationships/tags" Target="../tags/tag156.xml"/><Relationship Id="rId2" Type="http://schemas.openxmlformats.org/officeDocument/2006/relationships/tags" Target="../tags/tag1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4213" y="685800"/>
            <a:ext cx="10058400" cy="1954763"/>
          </a:xfrm>
        </p:spPr>
        <p:txBody>
          <a:bodyPr>
            <a:normAutofit fontScale="90000"/>
          </a:bodyPr>
          <a:lstStyle/>
          <a:p>
            <a:r>
              <a:rPr lang="en-US"/>
              <a:t/>
            </a:r>
            <a:br>
              <a:rPr lang="en-US"/>
            </a:br>
            <a:r>
              <a:rPr lang="en-US"/>
              <a:t/>
            </a:r>
            <a:br>
              <a:rPr lang="en-US"/>
            </a:br>
            <a:r>
              <a:rPr lang="en-US"/>
              <a:t/>
            </a:r>
            <a:br>
              <a:rPr lang="en-US"/>
            </a:br>
            <a:r>
              <a:rPr lang="en-US"/>
              <a:t/>
            </a:r>
            <a:br>
              <a:rPr lang="en-US"/>
            </a:br>
            <a:r>
              <a:rPr lang="en-US"/>
              <a:t/>
            </a:r>
            <a:br>
              <a:rPr lang="en-US"/>
            </a:br>
            <a:r>
              <a:rPr lang="en-US" sz="3600" b="1"/>
              <a:t>“Achieving mental wellness through </a:t>
            </a:r>
            <a:br>
              <a:rPr lang="en-US" sz="3600" b="1"/>
            </a:br>
            <a:r>
              <a:rPr lang="en-US" sz="3600" b="1"/>
              <a:t>SOCIAL connections”</a:t>
            </a:r>
            <a:r>
              <a:rPr lang="en-US"/>
              <a:t/>
            </a:r>
            <a:br>
              <a:rPr lang="en-US"/>
            </a:br>
            <a:r>
              <a:rPr lang="en-US"/>
              <a:t/>
            </a:r>
            <a:br>
              <a:rPr lang="en-US"/>
            </a:br>
            <a:r>
              <a:rPr lang="en-US"/>
              <a:t/>
            </a:r>
            <a:br>
              <a:rPr lang="en-US"/>
            </a:br>
            <a:r>
              <a:rPr lang="en-US" sz="2700" b="1" cap="none"/>
              <a:t>Judge Elizabeth G. Rice</a:t>
            </a:r>
            <a:br>
              <a:rPr lang="en-US" sz="2700" b="1" cap="none"/>
            </a:br>
            <a:r>
              <a:rPr lang="en-US" sz="2700" b="1" cap="none"/>
              <a:t>Marie A. Borland, Esq.</a:t>
            </a:r>
            <a:br>
              <a:rPr lang="en-US" sz="2700" b="1" cap="none"/>
            </a:br>
            <a:r>
              <a:rPr lang="en-US" sz="2700" b="1" cap="none" smtClean="0"/>
              <a:t>Daniel T. </a:t>
            </a:r>
            <a:r>
              <a:rPr lang="en-US" sz="2700" b="1" cap="none"/>
              <a:t>Lukasik, Esq.</a:t>
            </a:r>
            <a:r>
              <a:rPr lang="en-US"/>
              <a:t/>
            </a:r>
            <a:br>
              <a:rPr lang="en-US"/>
            </a:br>
            <a:endParaRPr lang="en-US"/>
          </a:p>
        </p:txBody>
      </p:sp>
      <p:sp>
        <p:nvSpPr>
          <p:cNvPr id="8" name="Text Placeholder 7"/>
          <p:cNvSpPr>
            <a:spLocks noGrp="1"/>
          </p:cNvSpPr>
          <p:nvPr>
            <p:ph type="body" idx="1"/>
          </p:nvPr>
        </p:nvSpPr>
        <p:spPr/>
        <p:txBody>
          <a:bodyPr>
            <a:normAutofit/>
          </a:bodyPr>
          <a:lstStyle/>
          <a:p>
            <a:r>
              <a:rPr lang="en-US" sz="1800" b="1">
                <a:solidFill>
                  <a:schemeClr val="tx1"/>
                </a:solidFill>
              </a:rPr>
              <a:t>The Florida Bar Young Lawyers Division</a:t>
            </a:r>
            <a:br>
              <a:rPr lang="en-US" sz="1800" b="1">
                <a:solidFill>
                  <a:schemeClr val="tx1"/>
                </a:solidFill>
              </a:rPr>
            </a:br>
            <a:r>
              <a:rPr lang="en-US" sz="1800" b="1">
                <a:solidFill>
                  <a:schemeClr val="tx1"/>
                </a:solidFill>
              </a:rPr>
              <a:t>Webinar – December </a:t>
            </a:r>
            <a:r>
              <a:rPr lang="en-US" sz="1800" b="1" smtClean="0">
                <a:solidFill>
                  <a:schemeClr val="tx1"/>
                </a:solidFill>
              </a:rPr>
              <a:t>19, 2018</a:t>
            </a:r>
            <a:endParaRPr lang="en-US" sz="1800" b="1">
              <a:solidFill>
                <a:schemeClr val="tx1"/>
              </a:solidFill>
            </a:endParaRPr>
          </a:p>
        </p:txBody>
      </p:sp>
    </p:spTree>
    <p:extLst>
      <p:ext uri="{BB962C8B-B14F-4D97-AF65-F5344CB8AC3E}">
        <p14:creationId xmlns:p14="http://schemas.microsoft.com/office/powerpoint/2010/main" val="345378139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58590"/>
            <a:ext cx="10835436" cy="1237128"/>
          </a:xfrm>
        </p:spPr>
        <p:txBody>
          <a:bodyPr>
            <a:normAutofit/>
          </a:bodyPr>
          <a:lstStyle/>
          <a:p>
            <a:r>
              <a:rPr lang="en-US" sz="4400" b="1" u="sng">
                <a:solidFill>
                  <a:srgbClr val="000099"/>
                </a:solidFill>
                <a:latin typeface="Calibri" panose="020F0502020204030204" pitchFamily="34" charset="0"/>
              </a:rPr>
              <a:t>objectives</a:t>
            </a:r>
          </a:p>
        </p:txBody>
      </p:sp>
      <p:sp>
        <p:nvSpPr>
          <p:cNvPr id="3" name="Content Placeholder 2"/>
          <p:cNvSpPr>
            <a:spLocks noGrp="1"/>
          </p:cNvSpPr>
          <p:nvPr>
            <p:ph idx="1"/>
          </p:nvPr>
        </p:nvSpPr>
        <p:spPr>
          <a:xfrm>
            <a:off x="573742" y="1622612"/>
            <a:ext cx="10031506" cy="4572000"/>
          </a:xfrm>
        </p:spPr>
        <p:txBody>
          <a:bodyPr>
            <a:normAutofit/>
          </a:bodyPr>
          <a:lstStyle/>
          <a:p>
            <a:pPr marL="0" lvl="0" indent="0" algn="just">
              <a:buNone/>
            </a:pPr>
            <a:endParaRPr lang="en-US" sz="1500">
              <a:solidFill>
                <a:srgbClr val="333399"/>
              </a:solidFill>
              <a:latin typeface="Calibri" panose="020F0502020204030204" pitchFamily="34" charset="0"/>
            </a:endParaRPr>
          </a:p>
          <a:p>
            <a:pPr lvl="0" algn="just"/>
            <a:r>
              <a:rPr lang="en-US" sz="3900" b="1">
                <a:solidFill>
                  <a:schemeClr val="tx1"/>
                </a:solidFill>
                <a:latin typeface="Calibri" panose="020F0502020204030204" pitchFamily="34" charset="0"/>
              </a:rPr>
              <a:t>Identify disturbing trends regarding mental health in the legal profession. </a:t>
            </a:r>
          </a:p>
          <a:p>
            <a:pPr lvl="0" algn="just"/>
            <a:r>
              <a:rPr lang="en-US" sz="3900" b="1">
                <a:solidFill>
                  <a:schemeClr val="tx1"/>
                </a:solidFill>
                <a:latin typeface="Calibri" panose="020F0502020204030204" pitchFamily="34" charset="0"/>
              </a:rPr>
              <a:t>Reveal how loneliness and isolation play a significant role in these trends.</a:t>
            </a:r>
          </a:p>
          <a:p>
            <a:pPr lvl="0" algn="just"/>
            <a:r>
              <a:rPr lang="en-US" sz="3900" b="1">
                <a:solidFill>
                  <a:schemeClr val="tx1"/>
                </a:solidFill>
                <a:latin typeface="Calibri" panose="020F0502020204030204" pitchFamily="34" charset="0"/>
              </a:rPr>
              <a:t>Discuss </a:t>
            </a:r>
            <a:r>
              <a:rPr lang="en-US" sz="3900" b="1" smtClean="0">
                <a:solidFill>
                  <a:schemeClr val="tx1"/>
                </a:solidFill>
                <a:latin typeface="Calibri" panose="020F0502020204030204" pitchFamily="34" charset="0"/>
              </a:rPr>
              <a:t>skills </a:t>
            </a:r>
            <a:r>
              <a:rPr lang="en-US" sz="3900" b="1">
                <a:solidFill>
                  <a:schemeClr val="tx1"/>
                </a:solidFill>
                <a:latin typeface="Calibri" panose="020F0502020204030204" pitchFamily="34" charset="0"/>
              </a:rPr>
              <a:t>for building social connections and supportive work environments.</a:t>
            </a:r>
            <a:endParaRPr lang="en-US" sz="2800" b="1" i="1">
              <a:solidFill>
                <a:schemeClr val="tx1"/>
              </a:solidFill>
              <a:latin typeface="Calibri" panose="020F0502020204030204" pitchFamily="34" charset="0"/>
            </a:endParaRPr>
          </a:p>
          <a:p>
            <a:pPr algn="just"/>
            <a:endParaRPr lang="en-US"/>
          </a:p>
        </p:txBody>
      </p:sp>
    </p:spTree>
    <p:extLst>
      <p:ext uri="{BB962C8B-B14F-4D97-AF65-F5344CB8AC3E}">
        <p14:creationId xmlns:p14="http://schemas.microsoft.com/office/powerpoint/2010/main" val="76583392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58590"/>
            <a:ext cx="10835436" cy="1237128"/>
          </a:xfrm>
        </p:spPr>
        <p:txBody>
          <a:bodyPr>
            <a:normAutofit/>
          </a:bodyPr>
          <a:lstStyle/>
          <a:p>
            <a:r>
              <a:rPr lang="en-US" sz="4400" b="1" u="sng">
                <a:solidFill>
                  <a:srgbClr val="000099"/>
                </a:solidFill>
                <a:latin typeface="Calibri" panose="020F0502020204030204" pitchFamily="34" charset="0"/>
              </a:rPr>
              <a:t>Myths</a:t>
            </a:r>
          </a:p>
        </p:txBody>
      </p:sp>
      <p:sp>
        <p:nvSpPr>
          <p:cNvPr id="3" name="Content Placeholder 2"/>
          <p:cNvSpPr>
            <a:spLocks noGrp="1"/>
          </p:cNvSpPr>
          <p:nvPr>
            <p:ph idx="1"/>
          </p:nvPr>
        </p:nvSpPr>
        <p:spPr>
          <a:xfrm>
            <a:off x="573742" y="1622612"/>
            <a:ext cx="10031506" cy="4572000"/>
          </a:xfrm>
        </p:spPr>
        <p:txBody>
          <a:bodyPr>
            <a:normAutofit/>
          </a:bodyPr>
          <a:lstStyle/>
          <a:p>
            <a:pPr marL="0" lvl="0" indent="0" algn="just">
              <a:buNone/>
            </a:pPr>
            <a:endParaRPr lang="en-US" sz="1500">
              <a:solidFill>
                <a:srgbClr val="333399"/>
              </a:solidFill>
              <a:latin typeface="Calibri" panose="020F0502020204030204" pitchFamily="34" charset="0"/>
            </a:endParaRPr>
          </a:p>
          <a:p>
            <a:pPr lvl="0" algn="just"/>
            <a:r>
              <a:rPr lang="en-US" sz="3900">
                <a:solidFill>
                  <a:schemeClr val="tx1"/>
                </a:solidFill>
                <a:latin typeface="Calibri" panose="020F0502020204030204" pitchFamily="34" charset="0"/>
              </a:rPr>
              <a:t>Myth:  Mental illness is not real and cannot be treated.</a:t>
            </a:r>
          </a:p>
          <a:p>
            <a:pPr lvl="0" algn="just"/>
            <a:r>
              <a:rPr lang="en-US" sz="3900" b="1">
                <a:solidFill>
                  <a:srgbClr val="FFFF00"/>
                </a:solidFill>
                <a:latin typeface="Calibri" panose="020F0502020204030204" pitchFamily="34" charset="0"/>
              </a:rPr>
              <a:t>Fact</a:t>
            </a:r>
            <a:r>
              <a:rPr lang="en-US" sz="3900">
                <a:solidFill>
                  <a:srgbClr val="FFFF00"/>
                </a:solidFill>
                <a:latin typeface="Calibri" panose="020F0502020204030204" pitchFamily="34" charset="0"/>
              </a:rPr>
              <a:t>:  </a:t>
            </a:r>
            <a:r>
              <a:rPr lang="en-US" sz="3900" b="1">
                <a:solidFill>
                  <a:srgbClr val="FFFF00"/>
                </a:solidFill>
                <a:latin typeface="Calibri" panose="020F0502020204030204" pitchFamily="34" charset="0"/>
              </a:rPr>
              <a:t>Mental disorders, like other health conditions such as asthma, diabetes and cancer, are diagnosable and treatable.</a:t>
            </a:r>
          </a:p>
          <a:p>
            <a:pPr lvl="0" algn="just"/>
            <a:r>
              <a:rPr lang="en-US" sz="3000" i="1">
                <a:solidFill>
                  <a:schemeClr val="tx1"/>
                </a:solidFill>
                <a:latin typeface="Calibri" panose="020F0502020204030204" pitchFamily="34" charset="0"/>
              </a:rPr>
              <a:t>-Surgeon General’s Report on Mental Health</a:t>
            </a:r>
          </a:p>
          <a:p>
            <a:pPr marL="0" lvl="0" indent="0" algn="just">
              <a:buNone/>
            </a:pPr>
            <a:endParaRPr lang="en-US" sz="2800" b="1" i="1">
              <a:solidFill>
                <a:schemeClr val="tx1"/>
              </a:solidFill>
              <a:latin typeface="Calibri" panose="020F0502020204030204" pitchFamily="34" charset="0"/>
            </a:endParaRPr>
          </a:p>
          <a:p>
            <a:pPr algn="just"/>
            <a:endParaRPr lang="en-US"/>
          </a:p>
        </p:txBody>
      </p:sp>
    </p:spTree>
    <p:extLst>
      <p:ext uri="{BB962C8B-B14F-4D97-AF65-F5344CB8AC3E}">
        <p14:creationId xmlns:p14="http://schemas.microsoft.com/office/powerpoint/2010/main" val="406394630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780" y="268942"/>
            <a:ext cx="10943549" cy="1317812"/>
          </a:xfrm>
        </p:spPr>
        <p:txBody>
          <a:bodyPr>
            <a:normAutofit/>
          </a:bodyPr>
          <a:lstStyle/>
          <a:p>
            <a:r>
              <a:rPr lang="en-US" sz="4400" b="1" u="sng">
                <a:solidFill>
                  <a:srgbClr val="333399"/>
                </a:solidFill>
                <a:latin typeface="Calibri" panose="020F0502020204030204" pitchFamily="34" charset="0"/>
              </a:rPr>
              <a:t>Myths - CONTINUED</a:t>
            </a:r>
          </a:p>
        </p:txBody>
      </p:sp>
      <p:sp>
        <p:nvSpPr>
          <p:cNvPr id="3" name="Content Placeholder 2"/>
          <p:cNvSpPr>
            <a:spLocks noGrp="1"/>
          </p:cNvSpPr>
          <p:nvPr>
            <p:ph idx="1"/>
          </p:nvPr>
        </p:nvSpPr>
        <p:spPr>
          <a:xfrm>
            <a:off x="623278" y="1586754"/>
            <a:ext cx="10044722" cy="3603222"/>
          </a:xfrm>
        </p:spPr>
        <p:txBody>
          <a:bodyPr>
            <a:normAutofit fontScale="92500"/>
          </a:bodyPr>
          <a:lstStyle/>
          <a:p>
            <a:pPr algn="just"/>
            <a:r>
              <a:rPr lang="en-US" sz="3600">
                <a:solidFill>
                  <a:schemeClr val="tx1"/>
                </a:solidFill>
                <a:latin typeface="Calibri" panose="020F0502020204030204" pitchFamily="34" charset="0"/>
              </a:rPr>
              <a:t>Myth:  Individuals who suffer from mental illness are unable to participate in society in a meaningful way.</a:t>
            </a:r>
          </a:p>
          <a:p>
            <a:pPr algn="just"/>
            <a:r>
              <a:rPr lang="en-US" sz="3600" b="1">
                <a:solidFill>
                  <a:srgbClr val="FFFF00"/>
                </a:solidFill>
                <a:latin typeface="Calibri" panose="020F0502020204030204" pitchFamily="34" charset="0"/>
              </a:rPr>
              <a:t>Fact:  Many of the greatest contributors to society and its culture had diagnosable mental health conditions.</a:t>
            </a:r>
          </a:p>
          <a:p>
            <a:pPr algn="just"/>
            <a:r>
              <a:rPr lang="en-US" sz="2600" i="1">
                <a:solidFill>
                  <a:schemeClr val="tx1"/>
                </a:solidFill>
                <a:latin typeface="Calibri" panose="020F0502020204030204" pitchFamily="34" charset="0"/>
              </a:rPr>
              <a:t>-Abraham Lincoln, Winston Churchill, Leo Tolstoy, Tennessee Williams, Ernest Hemingway, Sir Isaac Newton, Ludwig von Beethoven, Michelangelo, etc.</a:t>
            </a:r>
          </a:p>
        </p:txBody>
      </p:sp>
    </p:spTree>
    <p:extLst>
      <p:ext uri="{BB962C8B-B14F-4D97-AF65-F5344CB8AC3E}">
        <p14:creationId xmlns:p14="http://schemas.microsoft.com/office/powerpoint/2010/main" val="397477147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337" y="242047"/>
            <a:ext cx="10908169" cy="1308847"/>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647337" y="1649506"/>
            <a:ext cx="10038591" cy="4018265"/>
          </a:xfrm>
        </p:spPr>
        <p:txBody>
          <a:bodyPr>
            <a:normAutofit/>
          </a:bodyPr>
          <a:lstStyle/>
          <a:p>
            <a:pPr algn="just">
              <a:buFont typeface="Arial" panose="020B0604020202020204" pitchFamily="34" charset="0"/>
              <a:buChar char="•"/>
            </a:pPr>
            <a:r>
              <a:rPr lang="en-US" sz="4400">
                <a:solidFill>
                  <a:schemeClr val="tx1"/>
                </a:solidFill>
                <a:latin typeface="Calibri" panose="020F0502020204030204" pitchFamily="34" charset="0"/>
              </a:rPr>
              <a:t>Our country is experiencing a mental health crisis of epidemic proportions.</a:t>
            </a:r>
            <a:endParaRPr lang="en-US" sz="2800">
              <a:solidFill>
                <a:schemeClr val="tx1"/>
              </a:solidFill>
              <a:latin typeface="Calibri" panose="020F0502020204030204" pitchFamily="34" charset="0"/>
            </a:endParaRPr>
          </a:p>
          <a:p>
            <a:pPr marL="0" indent="0" algn="just">
              <a:buNone/>
            </a:pPr>
            <a:endParaRPr lang="en-US" sz="2800">
              <a:solidFill>
                <a:schemeClr val="tx1"/>
              </a:solidFill>
              <a:latin typeface="Calibri" panose="020F0502020204030204" pitchFamily="34" charset="0"/>
            </a:endParaRPr>
          </a:p>
        </p:txBody>
      </p:sp>
    </p:spTree>
    <p:extLst>
      <p:ext uri="{BB962C8B-B14F-4D97-AF65-F5344CB8AC3E}">
        <p14:creationId xmlns:p14="http://schemas.microsoft.com/office/powerpoint/2010/main" val="145263620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56992"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Approximately </a:t>
            </a:r>
            <a:r>
              <a:rPr lang="en-US" sz="4000" b="1" u="sng">
                <a:solidFill>
                  <a:srgbClr val="FFFF00"/>
                </a:solidFill>
                <a:latin typeface="Calibri" panose="020F0502020204030204" pitchFamily="34" charset="0"/>
              </a:rPr>
              <a:t>1 in 4</a:t>
            </a:r>
            <a:r>
              <a:rPr lang="en-US" sz="4000">
                <a:solidFill>
                  <a:schemeClr val="tx1"/>
                </a:solidFill>
                <a:latin typeface="Calibri" panose="020F0502020204030204" pitchFamily="34" charset="0"/>
              </a:rPr>
              <a:t> adults and youth in the United States experience mental health challenges in a given year.</a:t>
            </a:r>
          </a:p>
          <a:p>
            <a:pPr algn="just">
              <a:buFont typeface="Arial" panose="020B0604020202020204" pitchFamily="34" charset="0"/>
              <a:buChar char="•"/>
            </a:pPr>
            <a:r>
              <a:rPr lang="en-US" sz="4000">
                <a:solidFill>
                  <a:schemeClr val="tx1"/>
                </a:solidFill>
                <a:latin typeface="Calibri" panose="020F0502020204030204" pitchFamily="34" charset="0"/>
              </a:rPr>
              <a:t>Yet, </a:t>
            </a:r>
            <a:r>
              <a:rPr lang="en-US" sz="4000" b="1" u="sng">
                <a:solidFill>
                  <a:srgbClr val="FFFF00"/>
                </a:solidFill>
                <a:latin typeface="Calibri" panose="020F0502020204030204" pitchFamily="34" charset="0"/>
              </a:rPr>
              <a:t>less than 1/2</a:t>
            </a:r>
            <a:r>
              <a:rPr lang="en-US" sz="4000">
                <a:solidFill>
                  <a:schemeClr val="tx1"/>
                </a:solidFill>
                <a:latin typeface="Calibri" panose="020F0502020204030204" pitchFamily="34" charset="0"/>
              </a:rPr>
              <a:t> of those individuals receive mental health services.</a:t>
            </a:r>
          </a:p>
          <a:p>
            <a:pPr marL="0" indent="0" algn="just">
              <a:buNone/>
            </a:pPr>
            <a:endParaRPr lang="en-US" sz="4000">
              <a:solidFill>
                <a:schemeClr val="tx1"/>
              </a:solidFill>
              <a:latin typeface="Calibri" panose="020F0502020204030204" pitchFamily="34" charset="0"/>
            </a:endParaRPr>
          </a:p>
        </p:txBody>
      </p:sp>
    </p:spTree>
    <p:extLst>
      <p:ext uri="{BB962C8B-B14F-4D97-AF65-F5344CB8AC3E}">
        <p14:creationId xmlns:p14="http://schemas.microsoft.com/office/powerpoint/2010/main" val="202640014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886" y="233082"/>
            <a:ext cx="11035514" cy="1434353"/>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46886" y="1667435"/>
            <a:ext cx="10148028" cy="4595042"/>
          </a:xfrm>
        </p:spPr>
        <p:txBody>
          <a:bodyPr>
            <a:normAutofit/>
          </a:bodyPr>
          <a:lstStyle/>
          <a:p>
            <a:pPr algn="just">
              <a:buFont typeface="Arial" panose="020B0604020202020204" pitchFamily="34" charset="0"/>
              <a:buChar char="•"/>
            </a:pPr>
            <a:r>
              <a:rPr lang="en-US" sz="4000" b="1" u="sng">
                <a:solidFill>
                  <a:srgbClr val="FFFF00"/>
                </a:solidFill>
                <a:latin typeface="Calibri" panose="020F0502020204030204" pitchFamily="34" charset="0"/>
              </a:rPr>
              <a:t>80-90%</a:t>
            </a:r>
            <a:r>
              <a:rPr lang="en-US" sz="4000">
                <a:solidFill>
                  <a:schemeClr val="tx1"/>
                </a:solidFill>
                <a:latin typeface="Calibri" panose="020F0502020204030204" pitchFamily="34" charset="0"/>
              </a:rPr>
              <a:t> of people who seek mental health treatment see improvement in their symptoms.</a:t>
            </a:r>
          </a:p>
          <a:p>
            <a:pPr marL="0" indent="0" algn="just">
              <a:buNone/>
            </a:pPr>
            <a:endParaRPr lang="en-US" sz="3600">
              <a:solidFill>
                <a:schemeClr val="tx1"/>
              </a:solidFill>
              <a:latin typeface="Calibri" panose="020F0502020204030204" pitchFamily="34" charset="0"/>
            </a:endParaRPr>
          </a:p>
          <a:p>
            <a:pPr marL="0" indent="0" algn="just">
              <a:buNone/>
            </a:pPr>
            <a:endParaRPr lang="en-US" sz="3600">
              <a:solidFill>
                <a:schemeClr val="tx1"/>
              </a:solidFill>
              <a:latin typeface="Calibri" panose="020F0502020204030204" pitchFamily="34" charset="0"/>
            </a:endParaRPr>
          </a:p>
          <a:p>
            <a:pPr marL="0" indent="0" algn="just">
              <a:buNone/>
            </a:pPr>
            <a:endParaRPr lang="en-US" sz="3600">
              <a:solidFill>
                <a:schemeClr val="tx1"/>
              </a:solidFill>
            </a:endParaRPr>
          </a:p>
        </p:txBody>
      </p:sp>
    </p:spTree>
    <p:extLst>
      <p:ext uri="{BB962C8B-B14F-4D97-AF65-F5344CB8AC3E}">
        <p14:creationId xmlns:p14="http://schemas.microsoft.com/office/powerpoint/2010/main" val="296957241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337" y="242047"/>
            <a:ext cx="10908169" cy="1308847"/>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647338" y="1622612"/>
            <a:ext cx="10074450" cy="4580964"/>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Stereotypes and </a:t>
            </a:r>
            <a:r>
              <a:rPr lang="en-US" sz="4000" b="1" u="sng">
                <a:solidFill>
                  <a:srgbClr val="FFFF00"/>
                </a:solidFill>
                <a:latin typeface="Calibri" panose="020F0502020204030204" pitchFamily="34" charset="0"/>
              </a:rPr>
              <a:t>stigma</a:t>
            </a:r>
            <a:r>
              <a:rPr lang="en-US" sz="4000">
                <a:solidFill>
                  <a:schemeClr val="tx1"/>
                </a:solidFill>
                <a:latin typeface="Calibri" panose="020F0502020204030204" pitchFamily="34" charset="0"/>
              </a:rPr>
              <a:t> are the greatest barriers preventing people from seeking help. </a:t>
            </a:r>
          </a:p>
          <a:p>
            <a:pPr marL="0" indent="0" algn="just">
              <a:buNone/>
            </a:pPr>
            <a:endParaRPr lang="en-US" sz="3600">
              <a:solidFill>
                <a:schemeClr val="tx1"/>
              </a:solidFill>
              <a:latin typeface="Calibri" panose="020F0502020204030204" pitchFamily="34" charset="0"/>
            </a:endParaRPr>
          </a:p>
          <a:p>
            <a:pPr marL="0" indent="0" algn="just">
              <a:buNone/>
            </a:pPr>
            <a:endParaRPr lang="en-US" sz="3600">
              <a:solidFill>
                <a:schemeClr val="tx1"/>
              </a:solidFill>
              <a:latin typeface="Calibri" panose="020F0502020204030204" pitchFamily="34" charset="0"/>
            </a:endParaRPr>
          </a:p>
          <a:p>
            <a:pPr marL="0" indent="0" algn="just">
              <a:buNone/>
            </a:pPr>
            <a:endParaRPr lang="en-US" sz="3600">
              <a:solidFill>
                <a:schemeClr val="tx1"/>
              </a:solidFill>
              <a:latin typeface="Calibri" panose="020F0502020204030204" pitchFamily="34" charset="0"/>
            </a:endParaRPr>
          </a:p>
        </p:txBody>
      </p:sp>
    </p:spTree>
    <p:extLst>
      <p:ext uri="{BB962C8B-B14F-4D97-AF65-F5344CB8AC3E}">
        <p14:creationId xmlns:p14="http://schemas.microsoft.com/office/powerpoint/2010/main" val="388315179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A recent ABA Study revealed that </a:t>
            </a:r>
            <a:r>
              <a:rPr lang="en-US" sz="4000" b="1">
                <a:solidFill>
                  <a:srgbClr val="FFFF00"/>
                </a:solidFill>
                <a:latin typeface="Calibri" panose="020F0502020204030204" pitchFamily="34" charset="0"/>
              </a:rPr>
              <a:t>61%</a:t>
            </a:r>
            <a:r>
              <a:rPr lang="en-US" sz="4000">
                <a:solidFill>
                  <a:schemeClr val="tx1"/>
                </a:solidFill>
                <a:latin typeface="Calibri" panose="020F0502020204030204" pitchFamily="34" charset="0"/>
              </a:rPr>
              <a:t> of attorneys surveyed had struggled with depression at some point in their legal careers</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marL="0" indent="0" algn="just">
              <a:buNone/>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200" i="1">
                <a:solidFill>
                  <a:schemeClr val="tx1"/>
                </a:solidFill>
                <a:latin typeface="Calibri" panose="020F0502020204030204" pitchFamily="34" charset="0"/>
              </a:rPr>
              <a:t>-ABA Commission on Lawyer Assistance Programs and the Hazelden Betty Ford Foundation 2016 </a:t>
            </a:r>
            <a:r>
              <a:rPr lang="en-US" sz="2200" i="1" smtClean="0">
                <a:solidFill>
                  <a:schemeClr val="tx1"/>
                </a:solidFill>
                <a:latin typeface="Calibri" panose="020F0502020204030204" pitchFamily="34" charset="0"/>
              </a:rPr>
              <a:t>Study.</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144907194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lnSpcReduction="10000"/>
          </a:bodyPr>
          <a:lstStyle/>
          <a:p>
            <a:pPr algn="just">
              <a:buFont typeface="Arial" panose="020B0604020202020204" pitchFamily="34" charset="0"/>
              <a:buChar char="•"/>
            </a:pPr>
            <a:r>
              <a:rPr lang="en-US" sz="4000">
                <a:solidFill>
                  <a:schemeClr val="tx1"/>
                </a:solidFill>
                <a:latin typeface="Calibri" panose="020F0502020204030204" pitchFamily="34" charset="0"/>
              </a:rPr>
              <a:t>The study also revealed that </a:t>
            </a:r>
            <a:r>
              <a:rPr lang="en-US" sz="4000" b="1">
                <a:solidFill>
                  <a:srgbClr val="FFFF00"/>
                </a:solidFill>
                <a:latin typeface="Calibri" panose="020F0502020204030204" pitchFamily="34" charset="0"/>
              </a:rPr>
              <a:t>28%</a:t>
            </a:r>
            <a:r>
              <a:rPr lang="en-US" sz="4000">
                <a:solidFill>
                  <a:schemeClr val="tx1"/>
                </a:solidFill>
                <a:latin typeface="Calibri" panose="020F0502020204030204" pitchFamily="34" charset="0"/>
              </a:rPr>
              <a:t> of lawyers had struggled with some kind of depression in the past 12 months of the survey</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200" i="1">
                <a:solidFill>
                  <a:schemeClr val="tx1"/>
                </a:solidFill>
                <a:latin typeface="Calibri" panose="020F0502020204030204" pitchFamily="34" charset="0"/>
              </a:rPr>
              <a:t>-“Why We Need to Talk About Lawyers’ Mental Health Now” at lawyerswithddepression.com (citing ABA Commission on Lawyer Assistance Programs and the Hazelden Betty Ford Foundation 2016 Study</a:t>
            </a:r>
            <a:r>
              <a:rPr lang="en-US" sz="2200" i="1" smtClean="0">
                <a:solidFill>
                  <a:schemeClr val="tx1"/>
                </a:solidFill>
                <a:latin typeface="Calibri" panose="020F0502020204030204" pitchFamily="34" charset="0"/>
              </a:rPr>
              <a:t>).</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378378958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That is </a:t>
            </a:r>
            <a:r>
              <a:rPr lang="en-US" sz="4000">
                <a:solidFill>
                  <a:srgbClr val="FFFF00"/>
                </a:solidFill>
                <a:latin typeface="Calibri" panose="020F0502020204030204" pitchFamily="34" charset="0"/>
              </a:rPr>
              <a:t>four times</a:t>
            </a:r>
            <a:r>
              <a:rPr lang="en-US" sz="4000">
                <a:solidFill>
                  <a:schemeClr val="tx1"/>
                </a:solidFill>
                <a:latin typeface="Calibri" panose="020F0502020204030204" pitchFamily="34" charset="0"/>
              </a:rPr>
              <a:t> the rate found in the general population and ‟truly an epidemic</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marL="0" indent="0" algn="just">
              <a:buNone/>
            </a:pPr>
            <a:r>
              <a:rPr lang="en-US" sz="4000">
                <a:solidFill>
                  <a:schemeClr val="tx1"/>
                </a:solidFill>
                <a:latin typeface="Calibri" panose="020F0502020204030204" pitchFamily="34" charset="0"/>
              </a:rPr>
              <a:t>  </a:t>
            </a:r>
          </a:p>
          <a:p>
            <a:pPr algn="just">
              <a:buFont typeface="Arial" panose="020B0604020202020204" pitchFamily="34" charset="0"/>
              <a:buChar char="•"/>
            </a:pPr>
            <a:r>
              <a:rPr lang="en-US" sz="2200" i="1">
                <a:solidFill>
                  <a:schemeClr val="tx1"/>
                </a:solidFill>
                <a:latin typeface="Calibri" panose="020F0502020204030204" pitchFamily="34" charset="0"/>
              </a:rPr>
              <a:t>-“Why We Need to Talk About Lawyers’ Mental Health Now” at lawyerswithddepression.com (citing ABA Commission on Lawyer Assistance Programs and the Hazelden Betty Ford Foundation 2016 Study</a:t>
            </a:r>
            <a:r>
              <a:rPr lang="en-US" sz="2200" i="1" smtClean="0">
                <a:solidFill>
                  <a:schemeClr val="tx1"/>
                </a:solidFill>
                <a:latin typeface="Calibri" panose="020F0502020204030204" pitchFamily="34" charset="0"/>
              </a:rPr>
              <a:t>).</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369924677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fontScale="92500" lnSpcReduction="10000"/>
          </a:bodyPr>
          <a:lstStyle/>
          <a:p>
            <a:pPr algn="just">
              <a:buFont typeface="Arial" panose="020B0604020202020204" pitchFamily="34" charset="0"/>
              <a:buChar char="•"/>
            </a:pPr>
            <a:r>
              <a:rPr lang="en-US" sz="4000">
                <a:solidFill>
                  <a:schemeClr val="tx1"/>
                </a:solidFill>
                <a:latin typeface="Calibri" panose="020F0502020204030204" pitchFamily="34" charset="0"/>
              </a:rPr>
              <a:t>‟The Florida Bar’s own data raises similar concerns. In 2015, a membership survey found that </a:t>
            </a:r>
            <a:r>
              <a:rPr lang="en-US" sz="4000">
                <a:solidFill>
                  <a:srgbClr val="FFFF00"/>
                </a:solidFill>
                <a:latin typeface="Calibri" panose="020F0502020204030204" pitchFamily="34" charset="0"/>
              </a:rPr>
              <a:t>33%</a:t>
            </a:r>
            <a:r>
              <a:rPr lang="en-US" sz="4000">
                <a:solidFill>
                  <a:schemeClr val="tx1"/>
                </a:solidFill>
                <a:latin typeface="Calibri" panose="020F0502020204030204" pitchFamily="34" charset="0"/>
              </a:rPr>
              <a:t> of Florida lawyers saw high stress as a significant challenge while </a:t>
            </a:r>
            <a:r>
              <a:rPr lang="en-US" sz="4000">
                <a:solidFill>
                  <a:srgbClr val="FFFF00"/>
                </a:solidFill>
                <a:latin typeface="Calibri" panose="020F0502020204030204" pitchFamily="34" charset="0"/>
              </a:rPr>
              <a:t>32%</a:t>
            </a:r>
            <a:r>
              <a:rPr lang="en-US" sz="4000">
                <a:solidFill>
                  <a:schemeClr val="tx1"/>
                </a:solidFill>
                <a:latin typeface="Calibri" panose="020F0502020204030204" pitchFamily="34" charset="0"/>
              </a:rPr>
              <a:t> of respondents said balancing work and family life was a significant challenge.”</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400" i="1">
                <a:solidFill>
                  <a:schemeClr val="tx1"/>
                </a:solidFill>
                <a:latin typeface="Calibri" panose="020F0502020204030204" pitchFamily="34" charset="0"/>
              </a:rPr>
              <a:t>-“Mental Health: The Issue of Our Time,” by Michael J. Higer, The Florida Bar Journal, Vol. 92  No. 4 (April 2018</a:t>
            </a:r>
            <a:r>
              <a:rPr lang="en-US" sz="2400" i="1" smtClean="0">
                <a:solidFill>
                  <a:schemeClr val="tx1"/>
                </a:solidFill>
                <a:latin typeface="Calibri" panose="020F0502020204030204" pitchFamily="34" charset="0"/>
              </a:rPr>
              <a:t>).</a:t>
            </a:r>
            <a:endParaRPr lang="en-US" sz="2400" i="1">
              <a:solidFill>
                <a:schemeClr val="tx1"/>
              </a:solidFill>
              <a:latin typeface="Calibri" panose="020F0502020204030204" pitchFamily="34" charset="0"/>
            </a:endParaRPr>
          </a:p>
        </p:txBody>
      </p:sp>
    </p:spTree>
    <p:extLst>
      <p:ext uri="{BB962C8B-B14F-4D97-AF65-F5344CB8AC3E}">
        <p14:creationId xmlns:p14="http://schemas.microsoft.com/office/powerpoint/2010/main" val="98466053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fontScale="77500" lnSpcReduction="20000"/>
          </a:bodyPr>
          <a:lstStyle/>
          <a:p>
            <a:pPr algn="just">
              <a:buFont typeface="Arial" panose="020B0604020202020204" pitchFamily="34" charset="0"/>
              <a:buChar char="•"/>
            </a:pPr>
            <a:r>
              <a:rPr lang="en-US" sz="4000" smtClean="0">
                <a:solidFill>
                  <a:schemeClr val="tx1"/>
                </a:solidFill>
                <a:latin typeface="Calibri" panose="020F0502020204030204" pitchFamily="34" charset="0"/>
              </a:rPr>
              <a:t>A recent survey revealed that law students likewise are struggling with mental health issues at alarming percentages:</a:t>
            </a:r>
          </a:p>
          <a:p>
            <a:pPr marL="457200" lvl="1" indent="0" algn="just">
              <a:buNone/>
            </a:pPr>
            <a:r>
              <a:rPr lang="en-US" sz="3800" smtClean="0">
                <a:solidFill>
                  <a:schemeClr val="tx1"/>
                </a:solidFill>
                <a:latin typeface="Calibri" panose="020F0502020204030204" pitchFamily="34" charset="0"/>
              </a:rPr>
              <a:t>-Anxiety - 37%</a:t>
            </a:r>
          </a:p>
          <a:p>
            <a:pPr marL="457200" lvl="1" indent="0" algn="just">
              <a:buNone/>
            </a:pPr>
            <a:r>
              <a:rPr lang="en-US" sz="3800" smtClean="0">
                <a:solidFill>
                  <a:schemeClr val="tx1"/>
                </a:solidFill>
                <a:latin typeface="Calibri" panose="020F0502020204030204" pitchFamily="34" charset="0"/>
              </a:rPr>
              <a:t>-Depression - 17%</a:t>
            </a:r>
          </a:p>
          <a:p>
            <a:pPr marL="457200" lvl="1" indent="0" algn="just">
              <a:buNone/>
            </a:pPr>
            <a:r>
              <a:rPr lang="en-US" sz="3800" smtClean="0">
                <a:solidFill>
                  <a:schemeClr val="tx1"/>
                </a:solidFill>
                <a:latin typeface="Calibri" panose="020F0502020204030204" pitchFamily="34" charset="0"/>
              </a:rPr>
              <a:t>-Suicidal Thoughts - 21%</a:t>
            </a:r>
          </a:p>
          <a:p>
            <a:pPr marL="457200" lvl="1" indent="0" algn="just">
              <a:buNone/>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400" i="1" smtClean="0">
                <a:solidFill>
                  <a:schemeClr val="tx1"/>
                </a:solidFill>
                <a:latin typeface="Calibri" panose="020F0502020204030204" pitchFamily="34" charset="0"/>
              </a:rPr>
              <a:t>-“Suffering in Silence:  The Survey of Law Student Well-Being and the Reluctance of Law Students to Seek Help for Substance Use and Mental Concerns,” Jerome M. Organ, David B. Jaffe, and Katherine M. Bender, Ph.D.,  Journal of Legal Education, Vol 66, No. 1 (Autumn 2016).</a:t>
            </a:r>
            <a:endParaRPr lang="en-US" sz="2400" i="1">
              <a:solidFill>
                <a:schemeClr val="tx1"/>
              </a:solidFill>
              <a:latin typeface="Calibri" panose="020F0502020204030204" pitchFamily="34" charset="0"/>
            </a:endParaRPr>
          </a:p>
        </p:txBody>
      </p:sp>
    </p:spTree>
    <p:extLst>
      <p:ext uri="{BB962C8B-B14F-4D97-AF65-F5344CB8AC3E}">
        <p14:creationId xmlns:p14="http://schemas.microsoft.com/office/powerpoint/2010/main" val="192155486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Tragically, lawyers have among the </a:t>
            </a:r>
            <a:r>
              <a:rPr lang="en-US" sz="4000">
                <a:solidFill>
                  <a:srgbClr val="FFFF00"/>
                </a:solidFill>
                <a:latin typeface="Calibri" panose="020F0502020204030204" pitchFamily="34" charset="0"/>
              </a:rPr>
              <a:t>highest</a:t>
            </a:r>
            <a:r>
              <a:rPr lang="en-US" sz="4000">
                <a:solidFill>
                  <a:schemeClr val="tx1"/>
                </a:solidFill>
                <a:latin typeface="Calibri" panose="020F0502020204030204" pitchFamily="34" charset="0"/>
              </a:rPr>
              <a:t> rates of suicide across all U.S. occupations</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smtClean="0">
              <a:solidFill>
                <a:schemeClr val="tx1"/>
              </a:solidFill>
              <a:latin typeface="Calibri" panose="020F0502020204030204" pitchFamily="34" charset="0"/>
            </a:endParaRPr>
          </a:p>
          <a:p>
            <a:pPr algn="just">
              <a:buFont typeface="Arial" panose="020B0604020202020204" pitchFamily="34" charset="0"/>
              <a:buChar char="•"/>
            </a:pPr>
            <a:endParaRPr lang="en-US" sz="4000">
              <a:solidFill>
                <a:schemeClr val="tx1"/>
              </a:solidFill>
              <a:latin typeface="Calibri" panose="020F0502020204030204" pitchFamily="34" charset="0"/>
            </a:endParaRPr>
          </a:p>
          <a:p>
            <a:pPr marL="0" indent="0" algn="just">
              <a:buNone/>
            </a:pPr>
            <a:r>
              <a:rPr lang="en-US" sz="4000">
                <a:solidFill>
                  <a:schemeClr val="tx1"/>
                </a:solidFill>
                <a:latin typeface="Calibri" panose="020F0502020204030204" pitchFamily="34" charset="0"/>
              </a:rPr>
              <a:t>  </a:t>
            </a:r>
          </a:p>
          <a:p>
            <a:pPr algn="just">
              <a:buFont typeface="Arial" panose="020B0604020202020204" pitchFamily="34" charset="0"/>
              <a:buChar char="•"/>
            </a:pPr>
            <a:r>
              <a:rPr lang="en-US" sz="2200" i="1">
                <a:solidFill>
                  <a:schemeClr val="tx1"/>
                </a:solidFill>
                <a:latin typeface="Calibri" panose="020F0502020204030204" pitchFamily="34" charset="0"/>
              </a:rPr>
              <a:t>-“As Attorney Suicides Mount, a Survivor Speaks Out,” by Meghan Tribe, Law.com November 12, 2018 (originally published </a:t>
            </a:r>
            <a:r>
              <a:rPr lang="en-US" sz="2200" i="1" smtClean="0">
                <a:solidFill>
                  <a:schemeClr val="tx1"/>
                </a:solidFill>
                <a:latin typeface="Calibri" panose="020F0502020204030204" pitchFamily="34" charset="0"/>
              </a:rPr>
              <a:t>in </a:t>
            </a:r>
            <a:r>
              <a:rPr lang="en-US" sz="2200" i="1">
                <a:solidFill>
                  <a:schemeClr val="tx1"/>
                </a:solidFill>
                <a:latin typeface="Calibri" panose="020F0502020204030204" pitchFamily="34" charset="0"/>
              </a:rPr>
              <a:t>The American Lawyer (/americanlawyer</a:t>
            </a:r>
            <a:r>
              <a:rPr lang="en-US" sz="2200" i="1" smtClean="0">
                <a:solidFill>
                  <a:schemeClr val="tx1"/>
                </a:solidFill>
                <a:latin typeface="Calibri" panose="020F0502020204030204" pitchFamily="34" charset="0"/>
              </a:rPr>
              <a:t>).</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3920483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lnSpcReduction="10000"/>
          </a:bodyPr>
          <a:lstStyle/>
          <a:p>
            <a:pPr algn="just">
              <a:buFont typeface="Arial" panose="020B0604020202020204" pitchFamily="34" charset="0"/>
              <a:buChar char="•"/>
            </a:pPr>
            <a:r>
              <a:rPr lang="en-US" sz="4000">
                <a:solidFill>
                  <a:schemeClr val="tx1"/>
                </a:solidFill>
                <a:latin typeface="Calibri" panose="020F0502020204030204" pitchFamily="34" charset="0"/>
              </a:rPr>
              <a:t>According to the U.S. Centers for Disease Control and Prevention, the legal industry had the </a:t>
            </a:r>
            <a:r>
              <a:rPr lang="en-US" sz="4000" b="1">
                <a:solidFill>
                  <a:srgbClr val="FFFF00"/>
                </a:solidFill>
                <a:latin typeface="Calibri" panose="020F0502020204030204" pitchFamily="34" charset="0"/>
              </a:rPr>
              <a:t>11</a:t>
            </a:r>
            <a:r>
              <a:rPr lang="en-US" sz="4000" b="1" baseline="30000">
                <a:solidFill>
                  <a:srgbClr val="FFFF00"/>
                </a:solidFill>
                <a:latin typeface="Calibri" panose="020F0502020204030204" pitchFamily="34" charset="0"/>
              </a:rPr>
              <a:t>th</a:t>
            </a:r>
            <a:r>
              <a:rPr lang="en-US" sz="4000" b="1">
                <a:solidFill>
                  <a:srgbClr val="FFFF00"/>
                </a:solidFill>
                <a:latin typeface="Calibri" panose="020F0502020204030204" pitchFamily="34" charset="0"/>
              </a:rPr>
              <a:t>-highest</a:t>
            </a:r>
            <a:r>
              <a:rPr lang="en-US" sz="4000">
                <a:solidFill>
                  <a:schemeClr val="tx1"/>
                </a:solidFill>
                <a:latin typeface="Calibri" panose="020F0502020204030204" pitchFamily="34" charset="0"/>
              </a:rPr>
              <a:t> incidence of suicide among professions in 2012</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200" i="1">
                <a:solidFill>
                  <a:schemeClr val="tx1"/>
                </a:solidFill>
                <a:latin typeface="Calibri" panose="020F0502020204030204" pitchFamily="34" charset="0"/>
              </a:rPr>
              <a:t>-U.S. Centers for Disease Control and Prevention 2012 </a:t>
            </a:r>
            <a:r>
              <a:rPr lang="en-US" sz="2200" i="1" smtClean="0">
                <a:solidFill>
                  <a:schemeClr val="tx1"/>
                </a:solidFill>
                <a:latin typeface="Calibri" panose="020F0502020204030204" pitchFamily="34" charset="0"/>
              </a:rPr>
              <a:t>Analysis. </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133987992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We Know</a:t>
            </a:r>
          </a:p>
        </p:txBody>
      </p:sp>
      <p:sp>
        <p:nvSpPr>
          <p:cNvPr id="3" name="Content Placeholder 2"/>
          <p:cNvSpPr>
            <a:spLocks noGrp="1"/>
          </p:cNvSpPr>
          <p:nvPr>
            <p:ph idx="1"/>
          </p:nvPr>
        </p:nvSpPr>
        <p:spPr>
          <a:xfrm>
            <a:off x="528937" y="1631576"/>
            <a:ext cx="10148028" cy="4595042"/>
          </a:xfrm>
        </p:spPr>
        <p:txBody>
          <a:bodyPr>
            <a:normAutofit lnSpcReduction="10000"/>
          </a:bodyPr>
          <a:lstStyle/>
          <a:p>
            <a:pPr algn="just">
              <a:buFont typeface="Arial" panose="020B0604020202020204" pitchFamily="34" charset="0"/>
              <a:buChar char="•"/>
            </a:pPr>
            <a:r>
              <a:rPr lang="en-US" sz="3600">
                <a:solidFill>
                  <a:schemeClr val="tx1"/>
                </a:solidFill>
                <a:latin typeface="Calibri" panose="020F0502020204030204" pitchFamily="34" charset="0"/>
              </a:rPr>
              <a:t>A recent survey on Mental Health and Substance Abuse by ALM Intelligence found that more than </a:t>
            </a:r>
            <a:r>
              <a:rPr lang="en-US" sz="3600" b="1">
                <a:solidFill>
                  <a:srgbClr val="FFFF00"/>
                </a:solidFill>
                <a:latin typeface="Calibri" panose="020F0502020204030204" pitchFamily="34" charset="0"/>
              </a:rPr>
              <a:t>86%</a:t>
            </a:r>
            <a:r>
              <a:rPr lang="en-US" sz="3600">
                <a:solidFill>
                  <a:schemeClr val="tx1"/>
                </a:solidFill>
                <a:latin typeface="Calibri" panose="020F0502020204030204" pitchFamily="34" charset="0"/>
              </a:rPr>
              <a:t> of law firm leaders said that depression occurred in their firms and over </a:t>
            </a:r>
            <a:r>
              <a:rPr lang="en-US" sz="3600" b="1">
                <a:solidFill>
                  <a:srgbClr val="FFFF00"/>
                </a:solidFill>
                <a:latin typeface="Calibri" panose="020F0502020204030204" pitchFamily="34" charset="0"/>
              </a:rPr>
              <a:t>93%</a:t>
            </a:r>
            <a:r>
              <a:rPr lang="en-US" sz="3600">
                <a:solidFill>
                  <a:schemeClr val="tx1"/>
                </a:solidFill>
                <a:latin typeface="Calibri" panose="020F0502020204030204" pitchFamily="34" charset="0"/>
              </a:rPr>
              <a:t> said the same for anxiety</a:t>
            </a:r>
            <a:r>
              <a:rPr lang="en-US" sz="3600" smtClean="0">
                <a:solidFill>
                  <a:schemeClr val="tx1"/>
                </a:solidFill>
                <a:latin typeface="Calibri" panose="020F0502020204030204" pitchFamily="34" charset="0"/>
              </a:rPr>
              <a:t>.</a:t>
            </a:r>
          </a:p>
          <a:p>
            <a:pPr algn="just">
              <a:buFont typeface="Arial" panose="020B0604020202020204" pitchFamily="34" charset="0"/>
              <a:buChar char="•"/>
            </a:pPr>
            <a:endParaRPr lang="en-US" sz="3600">
              <a:solidFill>
                <a:schemeClr val="tx1"/>
              </a:solidFill>
              <a:latin typeface="Calibri" panose="020F0502020204030204" pitchFamily="34" charset="0"/>
            </a:endParaRPr>
          </a:p>
          <a:p>
            <a:pPr algn="just">
              <a:buFont typeface="Arial" panose="020B0604020202020204" pitchFamily="34" charset="0"/>
              <a:buChar char="•"/>
            </a:pPr>
            <a:r>
              <a:rPr lang="en-US" sz="2200" i="1">
                <a:solidFill>
                  <a:schemeClr val="tx1"/>
                </a:solidFill>
                <a:latin typeface="Calibri" panose="020F0502020204030204" pitchFamily="34" charset="0"/>
              </a:rPr>
              <a:t>-“Why We Need to Talk About Lawyers’ Mental Health Now” at lawyerswithddepression.com (citing ABA Commission on Lawyer Assistance Programs and the Hazelden Betty Ford Foundation 2016 Study</a:t>
            </a:r>
            <a:r>
              <a:rPr lang="en-US" sz="2200" i="1" smtClean="0">
                <a:solidFill>
                  <a:schemeClr val="tx1"/>
                </a:solidFill>
                <a:latin typeface="Calibri" panose="020F0502020204030204" pitchFamily="34" charset="0"/>
              </a:rPr>
              <a:t>).</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33630095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What you may not Know</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Former U.S. Surgeon General Vivik Murthy has recently declared that the United States is experiencing an </a:t>
            </a:r>
            <a:r>
              <a:rPr lang="en-US" sz="4000">
                <a:solidFill>
                  <a:srgbClr val="FFFF00"/>
                </a:solidFill>
                <a:latin typeface="Calibri" panose="020F0502020204030204" pitchFamily="34" charset="0"/>
              </a:rPr>
              <a:t>epidemic of loneliness</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marL="0" indent="0" algn="just">
              <a:buNone/>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200" i="1" smtClean="0">
                <a:solidFill>
                  <a:schemeClr val="tx1"/>
                </a:solidFill>
                <a:latin typeface="Calibri" panose="020F0502020204030204" pitchFamily="34" charset="0"/>
              </a:rPr>
              <a:t>-“What You Need to Know About the Loneliness Epidemic,” Psychology Today posting July 12, 2018.</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2073842580"/>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loneliness</a:t>
            </a:r>
          </a:p>
        </p:txBody>
      </p:sp>
      <p:sp>
        <p:nvSpPr>
          <p:cNvPr id="3" name="Content Placeholder 2"/>
          <p:cNvSpPr>
            <a:spLocks noGrp="1"/>
          </p:cNvSpPr>
          <p:nvPr>
            <p:ph idx="1"/>
          </p:nvPr>
        </p:nvSpPr>
        <p:spPr>
          <a:xfrm>
            <a:off x="528937" y="1631576"/>
            <a:ext cx="10148028" cy="4595042"/>
          </a:xfrm>
        </p:spPr>
        <p:txBody>
          <a:bodyPr>
            <a:normAutofit lnSpcReduction="10000"/>
          </a:bodyPr>
          <a:lstStyle/>
          <a:p>
            <a:pPr algn="just">
              <a:buFont typeface="Arial" panose="020B0604020202020204" pitchFamily="34" charset="0"/>
              <a:buChar char="•"/>
            </a:pPr>
            <a:r>
              <a:rPr lang="en-US" sz="4000">
                <a:solidFill>
                  <a:schemeClr val="tx1"/>
                </a:solidFill>
                <a:latin typeface="Calibri" panose="020F0502020204030204" pitchFamily="34" charset="0"/>
              </a:rPr>
              <a:t>Only </a:t>
            </a:r>
            <a:r>
              <a:rPr lang="en-US" sz="4000">
                <a:solidFill>
                  <a:srgbClr val="FFFF00"/>
                </a:solidFill>
                <a:latin typeface="Calibri" panose="020F0502020204030204" pitchFamily="34" charset="0"/>
              </a:rPr>
              <a:t>53%</a:t>
            </a:r>
            <a:r>
              <a:rPr lang="en-US" sz="4000">
                <a:solidFill>
                  <a:schemeClr val="tx1"/>
                </a:solidFill>
                <a:latin typeface="Calibri" panose="020F0502020204030204" pitchFamily="34" charset="0"/>
              </a:rPr>
              <a:t> of Americans say they have meaningful, daily face-to-face social interactions, including an extended conversation with a friend or spending quality time with family</a:t>
            </a:r>
            <a:r>
              <a:rPr lang="en-US" sz="4000" smtClean="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a:p>
            <a:pPr algn="just">
              <a:buFont typeface="Arial" panose="020B0604020202020204" pitchFamily="34" charset="0"/>
              <a:buChar char="•"/>
            </a:pPr>
            <a:r>
              <a:rPr lang="en-US" sz="2200" i="1">
                <a:solidFill>
                  <a:schemeClr val="tx1"/>
                </a:solidFill>
                <a:latin typeface="Calibri" panose="020F0502020204030204" pitchFamily="34" charset="0"/>
              </a:rPr>
              <a:t>-“Nearly </a:t>
            </a:r>
            <a:r>
              <a:rPr lang="en-US" sz="2200" i="1" smtClean="0">
                <a:solidFill>
                  <a:schemeClr val="tx1"/>
                </a:solidFill>
                <a:latin typeface="Calibri" panose="020F0502020204030204" pitchFamily="34" charset="0"/>
              </a:rPr>
              <a:t>Half </a:t>
            </a:r>
            <a:r>
              <a:rPr lang="en-US" sz="2200" i="1">
                <a:solidFill>
                  <a:schemeClr val="tx1"/>
                </a:solidFill>
                <a:latin typeface="Calibri" panose="020F0502020204030204" pitchFamily="34" charset="0"/>
              </a:rPr>
              <a:t>of Americans </a:t>
            </a:r>
            <a:r>
              <a:rPr lang="en-US" sz="2200" i="1" smtClean="0">
                <a:solidFill>
                  <a:schemeClr val="tx1"/>
                </a:solidFill>
                <a:latin typeface="Calibri" panose="020F0502020204030204" pitchFamily="34" charset="0"/>
              </a:rPr>
              <a:t>Report </a:t>
            </a:r>
            <a:r>
              <a:rPr lang="en-US" sz="2200" i="1">
                <a:solidFill>
                  <a:schemeClr val="tx1"/>
                </a:solidFill>
                <a:latin typeface="Calibri" panose="020F0502020204030204" pitchFamily="34" charset="0"/>
              </a:rPr>
              <a:t>F</a:t>
            </a:r>
            <a:r>
              <a:rPr lang="en-US" sz="2200" i="1" smtClean="0">
                <a:solidFill>
                  <a:schemeClr val="tx1"/>
                </a:solidFill>
                <a:latin typeface="Calibri" panose="020F0502020204030204" pitchFamily="34" charset="0"/>
              </a:rPr>
              <a:t>eeling </a:t>
            </a:r>
            <a:r>
              <a:rPr lang="en-US" sz="2200" i="1">
                <a:solidFill>
                  <a:schemeClr val="tx1"/>
                </a:solidFill>
                <a:latin typeface="Calibri" panose="020F0502020204030204" pitchFamily="34" charset="0"/>
              </a:rPr>
              <a:t>A</a:t>
            </a:r>
            <a:r>
              <a:rPr lang="en-US" sz="2200" i="1" smtClean="0">
                <a:solidFill>
                  <a:schemeClr val="tx1"/>
                </a:solidFill>
                <a:latin typeface="Calibri" panose="020F0502020204030204" pitchFamily="34" charset="0"/>
              </a:rPr>
              <a:t>lone</a:t>
            </a:r>
            <a:r>
              <a:rPr lang="en-US" sz="2200" i="1">
                <a:solidFill>
                  <a:schemeClr val="tx1"/>
                </a:solidFill>
                <a:latin typeface="Calibri" panose="020F0502020204030204" pitchFamily="34" charset="0"/>
              </a:rPr>
              <a:t>,” Quentin Fottrell MarketWatch.com published October 10, 2018 (citing Cigna Loneliness Index</a:t>
            </a:r>
            <a:r>
              <a:rPr lang="en-US" sz="2200" i="1" smtClean="0">
                <a:solidFill>
                  <a:schemeClr val="tx1"/>
                </a:solidFill>
                <a:latin typeface="Calibri" panose="020F0502020204030204" pitchFamily="34" charset="0"/>
              </a:rPr>
              <a:t>).</a:t>
            </a:r>
            <a:endParaRPr lang="en-US" sz="2200" i="1">
              <a:solidFill>
                <a:schemeClr val="tx1"/>
              </a:solidFill>
              <a:latin typeface="Calibri" panose="020F0502020204030204" pitchFamily="34" charset="0"/>
            </a:endParaRPr>
          </a:p>
        </p:txBody>
      </p:sp>
    </p:spTree>
    <p:extLst>
      <p:ext uri="{BB962C8B-B14F-4D97-AF65-F5344CB8AC3E}">
        <p14:creationId xmlns:p14="http://schemas.microsoft.com/office/powerpoint/2010/main" val="391919360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loneliness</a:t>
            </a:r>
          </a:p>
        </p:txBody>
      </p:sp>
      <p:sp>
        <p:nvSpPr>
          <p:cNvPr id="3" name="Content Placeholder 2"/>
          <p:cNvSpPr>
            <a:spLocks noGrp="1"/>
          </p:cNvSpPr>
          <p:nvPr>
            <p:ph idx="1"/>
          </p:nvPr>
        </p:nvSpPr>
        <p:spPr>
          <a:xfrm>
            <a:off x="528937" y="1631576"/>
            <a:ext cx="10148028" cy="4595042"/>
          </a:xfrm>
        </p:spPr>
        <p:txBody>
          <a:bodyPr>
            <a:normAutofit fontScale="85000" lnSpcReduction="10000"/>
          </a:bodyPr>
          <a:lstStyle/>
          <a:p>
            <a:pPr algn="just">
              <a:buFont typeface="Arial" panose="020B0604020202020204" pitchFamily="34" charset="0"/>
              <a:buChar char="•"/>
            </a:pPr>
            <a:r>
              <a:rPr lang="en-US" sz="4200">
                <a:solidFill>
                  <a:schemeClr val="tx1"/>
                </a:solidFill>
                <a:latin typeface="Calibri" panose="020F0502020204030204" pitchFamily="34" charset="0"/>
              </a:rPr>
              <a:t>A recent survey of 20,000 adults ages 18 year and older exploring the impact of loneliness in the U.S. by insurance company Cigna, in partnership with market research firm, Ipsos, revealed that </a:t>
            </a:r>
            <a:r>
              <a:rPr lang="en-US" sz="4200">
                <a:solidFill>
                  <a:srgbClr val="FFFF00"/>
                </a:solidFill>
                <a:latin typeface="Calibri" panose="020F0502020204030204" pitchFamily="34" charset="0"/>
              </a:rPr>
              <a:t>most American adults are considered lonely</a:t>
            </a:r>
            <a:r>
              <a:rPr lang="en-US" sz="4200" smtClean="0">
                <a:solidFill>
                  <a:schemeClr val="tx1"/>
                </a:solidFill>
                <a:latin typeface="Calibri" panose="020F0502020204030204" pitchFamily="34" charset="0"/>
              </a:rPr>
              <a:t>.</a:t>
            </a:r>
          </a:p>
          <a:p>
            <a:pPr algn="just">
              <a:buFont typeface="Arial" panose="020B0604020202020204" pitchFamily="34" charset="0"/>
              <a:buChar char="•"/>
            </a:pPr>
            <a:endParaRPr lang="en-US" sz="3200">
              <a:solidFill>
                <a:schemeClr val="tx1"/>
              </a:solidFill>
              <a:latin typeface="Calibri" panose="020F0502020204030204" pitchFamily="34" charset="0"/>
            </a:endParaRPr>
          </a:p>
          <a:p>
            <a:pPr algn="just">
              <a:buFont typeface="Arial" panose="020B0604020202020204" pitchFamily="34" charset="0"/>
              <a:buChar char="•"/>
            </a:pPr>
            <a:endParaRPr lang="en-US" sz="3200">
              <a:solidFill>
                <a:schemeClr val="tx1"/>
              </a:solidFill>
              <a:latin typeface="Calibri" panose="020F0502020204030204" pitchFamily="34" charset="0"/>
            </a:endParaRPr>
          </a:p>
          <a:p>
            <a:pPr algn="just">
              <a:buFont typeface="Arial" panose="020B0604020202020204" pitchFamily="34" charset="0"/>
              <a:buChar char="•"/>
            </a:pPr>
            <a:r>
              <a:rPr lang="en-US" sz="2600" i="1" smtClean="0">
                <a:solidFill>
                  <a:schemeClr val="tx1"/>
                </a:solidFill>
                <a:latin typeface="Calibri" panose="020F0502020204030204" pitchFamily="34" charset="0"/>
              </a:rPr>
              <a:t>-“New Cigna Study Reveals Loneliness at Epidemic Levels in America,” Cigna Newsroom May 1, 2018.</a:t>
            </a:r>
            <a:endParaRPr lang="en-US" sz="2600" i="1">
              <a:solidFill>
                <a:schemeClr val="tx1"/>
              </a:solidFill>
              <a:latin typeface="Calibri" panose="020F0502020204030204" pitchFamily="34" charset="0"/>
            </a:endParaRPr>
          </a:p>
        </p:txBody>
      </p:sp>
    </p:spTree>
    <p:extLst>
      <p:ext uri="{BB962C8B-B14F-4D97-AF65-F5344CB8AC3E}">
        <p14:creationId xmlns:p14="http://schemas.microsoft.com/office/powerpoint/2010/main" val="250449247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loneliness</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3800">
                <a:solidFill>
                  <a:srgbClr val="FFFF00"/>
                </a:solidFill>
                <a:latin typeface="Calibri" panose="020F0502020204030204" pitchFamily="34" charset="0"/>
              </a:rPr>
              <a:t>2 in 5</a:t>
            </a:r>
            <a:r>
              <a:rPr lang="en-US" sz="3800">
                <a:solidFill>
                  <a:schemeClr val="tx1"/>
                </a:solidFill>
                <a:latin typeface="Calibri" panose="020F0502020204030204" pitchFamily="34" charset="0"/>
              </a:rPr>
              <a:t> Americans sometimes or always feel that their relationships are not meaningful and that they are isolated from others.</a:t>
            </a:r>
          </a:p>
          <a:p>
            <a:pPr algn="just">
              <a:buFont typeface="Arial" panose="020B0604020202020204" pitchFamily="34" charset="0"/>
              <a:buChar char="•"/>
            </a:pPr>
            <a:r>
              <a:rPr lang="en-US" sz="3800">
                <a:solidFill>
                  <a:srgbClr val="FFFF00"/>
                </a:solidFill>
                <a:latin typeface="Calibri" panose="020F0502020204030204" pitchFamily="34" charset="0"/>
              </a:rPr>
              <a:t>1 in 5</a:t>
            </a:r>
            <a:r>
              <a:rPr lang="en-US" sz="3800">
                <a:solidFill>
                  <a:schemeClr val="tx1"/>
                </a:solidFill>
                <a:latin typeface="Calibri" panose="020F0502020204030204" pitchFamily="34" charset="0"/>
              </a:rPr>
              <a:t> Americans report they rarely or never feel close to people or feel there are people they can talk to.</a:t>
            </a:r>
          </a:p>
          <a:p>
            <a:pPr algn="just">
              <a:buFont typeface="Arial" panose="020B0604020202020204" pitchFamily="34" charset="0"/>
              <a:buChar char="•"/>
            </a:pPr>
            <a:r>
              <a:rPr lang="en-US">
                <a:solidFill>
                  <a:schemeClr val="tx1"/>
                </a:solidFill>
                <a:latin typeface="Calibri" panose="020F0502020204030204" pitchFamily="34" charset="0"/>
              </a:rPr>
              <a:t>-“New Cigna Study Reveals Loneliness at Epidemic Levels in America,” Cigna Newsroom May 1, 2018.</a:t>
            </a:r>
          </a:p>
        </p:txBody>
      </p:sp>
    </p:spTree>
    <p:extLst>
      <p:ext uri="{BB962C8B-B14F-4D97-AF65-F5344CB8AC3E}">
        <p14:creationId xmlns:p14="http://schemas.microsoft.com/office/powerpoint/2010/main" val="132618749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loneliness</a:t>
            </a:r>
          </a:p>
        </p:txBody>
      </p:sp>
      <p:sp>
        <p:nvSpPr>
          <p:cNvPr id="3" name="Content Placeholder 2"/>
          <p:cNvSpPr>
            <a:spLocks noGrp="1"/>
          </p:cNvSpPr>
          <p:nvPr>
            <p:ph idx="1"/>
          </p:nvPr>
        </p:nvSpPr>
        <p:spPr>
          <a:xfrm>
            <a:off x="528937" y="1631576"/>
            <a:ext cx="10148028" cy="4595042"/>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According to a recent study published in the Harvard Business Review, </a:t>
            </a:r>
            <a:r>
              <a:rPr lang="en-US" sz="4000">
                <a:solidFill>
                  <a:srgbClr val="FFFF00"/>
                </a:solidFill>
                <a:latin typeface="Calibri" panose="020F0502020204030204" pitchFamily="34" charset="0"/>
              </a:rPr>
              <a:t>lawyers, doctors, and engineers</a:t>
            </a:r>
            <a:r>
              <a:rPr lang="en-US" sz="4000">
                <a:solidFill>
                  <a:schemeClr val="tx1"/>
                </a:solidFill>
                <a:latin typeface="Calibri" panose="020F0502020204030204" pitchFamily="34" charset="0"/>
              </a:rPr>
              <a:t> were the occupations reporting the </a:t>
            </a:r>
            <a:r>
              <a:rPr lang="en-US" sz="4000">
                <a:solidFill>
                  <a:srgbClr val="FFFF00"/>
                </a:solidFill>
                <a:latin typeface="Calibri" panose="020F0502020204030204" pitchFamily="34" charset="0"/>
              </a:rPr>
              <a:t>highest levels of loneliness</a:t>
            </a:r>
            <a:r>
              <a:rPr lang="en-US" sz="4000">
                <a:solidFill>
                  <a:schemeClr val="tx1"/>
                </a:solidFill>
                <a:latin typeface="Calibri" panose="020F0502020204030204" pitchFamily="34" charset="0"/>
              </a:rPr>
              <a:t>.</a:t>
            </a:r>
          </a:p>
          <a:p>
            <a:pPr algn="just">
              <a:buFont typeface="Arial" panose="020B0604020202020204" pitchFamily="34" charset="0"/>
              <a:buChar char="•"/>
            </a:pPr>
            <a:endParaRPr lang="en-US" sz="4000">
              <a:solidFill>
                <a:schemeClr val="tx1"/>
              </a:solidFill>
              <a:latin typeface="Calibri" panose="020F0502020204030204" pitchFamily="34" charset="0"/>
            </a:endParaRPr>
          </a:p>
        </p:txBody>
      </p:sp>
    </p:spTree>
    <p:extLst>
      <p:ext uri="{BB962C8B-B14F-4D97-AF65-F5344CB8AC3E}">
        <p14:creationId xmlns:p14="http://schemas.microsoft.com/office/powerpoint/2010/main" val="189113265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37" y="259977"/>
            <a:ext cx="11053463" cy="1371599"/>
          </a:xfrm>
        </p:spPr>
        <p:txBody>
          <a:bodyPr>
            <a:normAutofit/>
          </a:bodyPr>
          <a:lstStyle/>
          <a:p>
            <a:r>
              <a:rPr lang="en-US" sz="4400" b="1" u="sng">
                <a:solidFill>
                  <a:srgbClr val="333399"/>
                </a:solidFill>
                <a:latin typeface="Calibri" panose="020F0502020204030204" pitchFamily="34" charset="0"/>
              </a:rPr>
              <a:t>Statistics – loneliness</a:t>
            </a:r>
          </a:p>
        </p:txBody>
      </p:sp>
      <p:pic>
        <p:nvPicPr>
          <p:cNvPr id="4" name="Content Placeholder 3"/>
          <p:cNvPicPr>
            <a:picLocks noGrp="1" noChangeAspect="1"/>
          </p:cNvPicPr>
          <p:nvPr>
            <p:ph idx="1"/>
          </p:nvPr>
        </p:nvPicPr>
        <p:blipFill>
          <a:blip r:embed="rId3"/>
          <a:stretch>
            <a:fillRect/>
          </a:stretch>
        </p:blipFill>
        <p:spPr>
          <a:xfrm>
            <a:off x="670922" y="1699852"/>
            <a:ext cx="7102456" cy="4365114"/>
          </a:xfrm>
          <a:prstGeom prst="rect">
            <a:avLst/>
          </a:prstGeom>
        </p:spPr>
      </p:pic>
    </p:spTree>
    <p:extLst>
      <p:ext uri="{BB962C8B-B14F-4D97-AF65-F5344CB8AC3E}">
        <p14:creationId xmlns:p14="http://schemas.microsoft.com/office/powerpoint/2010/main" val="118997121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7907"/>
            <a:ext cx="10808542" cy="1299882"/>
          </a:xfrm>
        </p:spPr>
        <p:txBody>
          <a:bodyPr>
            <a:normAutofit/>
          </a:bodyPr>
          <a:lstStyle/>
          <a:p>
            <a:r>
              <a:rPr lang="en-US" sz="4400" b="1" u="sng">
                <a:solidFill>
                  <a:srgbClr val="000099"/>
                </a:solidFill>
                <a:latin typeface="Calibri" panose="020F0502020204030204" pitchFamily="34" charset="0"/>
              </a:rPr>
              <a:t>WHAT CAN WE DO?</a:t>
            </a:r>
          </a:p>
        </p:txBody>
      </p:sp>
      <p:sp>
        <p:nvSpPr>
          <p:cNvPr id="3" name="Content Placeholder 2"/>
          <p:cNvSpPr>
            <a:spLocks noGrp="1"/>
          </p:cNvSpPr>
          <p:nvPr>
            <p:ph idx="1"/>
          </p:nvPr>
        </p:nvSpPr>
        <p:spPr>
          <a:xfrm>
            <a:off x="684212" y="1703293"/>
            <a:ext cx="9992753" cy="3574366"/>
          </a:xfrm>
        </p:spPr>
        <p:txBody>
          <a:bodyPr>
            <a:normAutofit/>
          </a:bodyPr>
          <a:lstStyle/>
          <a:p>
            <a:pPr lvl="0" algn="just">
              <a:buFont typeface="Arial" panose="020B0604020202020204" pitchFamily="34" charset="0"/>
              <a:buChar char="•"/>
            </a:pPr>
            <a:r>
              <a:rPr lang="en-US" sz="4000" b="1" smtClean="0">
                <a:solidFill>
                  <a:schemeClr val="tx1"/>
                </a:solidFill>
                <a:latin typeface="Calibri" panose="020F0502020204030204" pitchFamily="34" charset="0"/>
              </a:rPr>
              <a:t>So what can we do to help stem the tide of this epidemic of loneliness and reach a state of mental wellness?</a:t>
            </a:r>
            <a:endParaRPr lang="en-US" sz="3000" b="1" smtClean="0">
              <a:solidFill>
                <a:schemeClr val="tx1"/>
              </a:solidFill>
              <a:latin typeface="Calibri" panose="020F0502020204030204" pitchFamily="34" charset="0"/>
            </a:endParaRPr>
          </a:p>
          <a:p>
            <a:pPr marL="0" lvl="0" indent="0" algn="just">
              <a:buNone/>
            </a:pPr>
            <a:endParaRPr lang="en-US" sz="3000" b="1">
              <a:solidFill>
                <a:schemeClr val="tx1"/>
              </a:solidFill>
              <a:latin typeface="Calibri" panose="020F0502020204030204" pitchFamily="34" charset="0"/>
            </a:endParaRPr>
          </a:p>
        </p:txBody>
      </p:sp>
    </p:spTree>
    <p:extLst>
      <p:ext uri="{BB962C8B-B14F-4D97-AF65-F5344CB8AC3E}">
        <p14:creationId xmlns:p14="http://schemas.microsoft.com/office/powerpoint/2010/main" val="122563351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422" y="259976"/>
            <a:ext cx="10629248" cy="1330138"/>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support and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30421" y="1590113"/>
            <a:ext cx="10055507" cy="4514851"/>
          </a:xfrm>
        </p:spPr>
        <p:txBody>
          <a:bodyPr>
            <a:normAutofit/>
          </a:bodyPr>
          <a:lstStyle/>
          <a:p>
            <a:pPr marL="0" lvl="0" indent="0" algn="just">
              <a:buNone/>
            </a:pPr>
            <a:endParaRPr lang="en-US" sz="2400" b="1">
              <a:solidFill>
                <a:schemeClr val="tx1"/>
              </a:solidFill>
            </a:endParaRPr>
          </a:p>
          <a:p>
            <a:pPr marL="0" lvl="0" indent="0">
              <a:buNone/>
            </a:pPr>
            <a:r>
              <a:rPr lang="en-US" sz="4000">
                <a:solidFill>
                  <a:schemeClr val="tx1"/>
                </a:solidFill>
                <a:latin typeface="Calibri" panose="020F0502020204030204" pitchFamily="34" charset="0"/>
              </a:rPr>
              <a:t>•</a:t>
            </a:r>
            <a:r>
              <a:rPr lang="en-US" sz="4000" b="1">
                <a:solidFill>
                  <a:schemeClr val="tx1"/>
                </a:solidFill>
                <a:latin typeface="Calibri" panose="020F0502020204030204" pitchFamily="34" charset="0"/>
              </a:rPr>
              <a:t>Relationships and Social </a:t>
            </a:r>
            <a:r>
              <a:rPr lang="en-US" sz="4000" b="1" smtClean="0">
                <a:solidFill>
                  <a:schemeClr val="tx1"/>
                </a:solidFill>
                <a:latin typeface="Calibri" panose="020F0502020204030204" pitchFamily="34" charset="0"/>
              </a:rPr>
              <a:t>Networks</a:t>
            </a:r>
            <a:endParaRPr lang="en-US" sz="4000" b="1">
              <a:solidFill>
                <a:schemeClr val="tx1"/>
              </a:solidFill>
              <a:latin typeface="Calibri" panose="020F0502020204030204" pitchFamily="34" charset="0"/>
            </a:endParaRPr>
          </a:p>
          <a:p>
            <a:pPr marL="0" lvl="0" indent="0">
              <a:buNone/>
            </a:pPr>
            <a:r>
              <a:rPr lang="en-US" sz="4000">
                <a:solidFill>
                  <a:schemeClr val="tx1"/>
                </a:solidFill>
                <a:latin typeface="Calibri" panose="020F0502020204030204" pitchFamily="34" charset="0"/>
              </a:rPr>
              <a:t>•</a:t>
            </a:r>
            <a:r>
              <a:rPr lang="en-US" sz="4000" b="1">
                <a:solidFill>
                  <a:schemeClr val="tx1"/>
                </a:solidFill>
                <a:latin typeface="Calibri" panose="020F0502020204030204" pitchFamily="34" charset="0"/>
              </a:rPr>
              <a:t>Individual, Family &amp; Community     </a:t>
            </a:r>
            <a:r>
              <a:rPr lang="en-US" sz="4000" b="1" smtClean="0">
                <a:solidFill>
                  <a:schemeClr val="tx1"/>
                </a:solidFill>
                <a:latin typeface="Calibri" panose="020F0502020204030204" pitchFamily="34" charset="0"/>
              </a:rPr>
              <a:t>Responsibilities</a:t>
            </a:r>
            <a:endParaRPr lang="en-US" sz="4000" b="1">
              <a:solidFill>
                <a:schemeClr val="tx1"/>
              </a:solidFill>
              <a:latin typeface="Calibri" panose="020F0502020204030204" pitchFamily="34" charset="0"/>
            </a:endParaRPr>
          </a:p>
          <a:p>
            <a:pPr marL="0" lvl="0" indent="0">
              <a:buNone/>
            </a:pPr>
            <a:r>
              <a:rPr lang="en-US" sz="4000">
                <a:solidFill>
                  <a:schemeClr val="tx1"/>
                </a:solidFill>
                <a:latin typeface="Calibri" panose="020F0502020204030204" pitchFamily="34" charset="0"/>
              </a:rPr>
              <a:t>•</a:t>
            </a:r>
            <a:r>
              <a:rPr lang="en-US" sz="4000" b="1">
                <a:solidFill>
                  <a:schemeClr val="tx1"/>
                </a:solidFill>
                <a:latin typeface="Calibri" panose="020F0502020204030204" pitchFamily="34" charset="0"/>
              </a:rPr>
              <a:t>Peers and Allies</a:t>
            </a:r>
          </a:p>
          <a:p>
            <a:pPr marL="0" lvl="0" indent="0" algn="just">
              <a:buNone/>
            </a:pPr>
            <a:endParaRPr lang="en-US" sz="4300" b="1">
              <a:solidFill>
                <a:schemeClr val="tx1"/>
              </a:solidFill>
            </a:endParaRPr>
          </a:p>
          <a:p>
            <a:pPr marL="0" indent="0">
              <a:buNone/>
            </a:pPr>
            <a:endParaRPr lang="en-US"/>
          </a:p>
        </p:txBody>
      </p:sp>
    </p:spTree>
    <p:extLst>
      <p:ext uri="{BB962C8B-B14F-4D97-AF65-F5344CB8AC3E}">
        <p14:creationId xmlns:p14="http://schemas.microsoft.com/office/powerpoint/2010/main" val="372617051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281" y="251013"/>
            <a:ext cx="10692001" cy="1353670"/>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building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66281" y="1604683"/>
            <a:ext cx="10010684" cy="3549712"/>
          </a:xfrm>
        </p:spPr>
        <p:txBody>
          <a:bodyPr>
            <a:normAutofit/>
          </a:bodyPr>
          <a:lstStyle/>
          <a:p>
            <a:pPr marL="0" lvl="0" indent="0" algn="just">
              <a:buNone/>
            </a:pPr>
            <a:r>
              <a:rPr lang="en-US" sz="4000">
                <a:solidFill>
                  <a:schemeClr val="tx1"/>
                </a:solidFill>
                <a:latin typeface="Calibri" panose="020F0502020204030204" pitchFamily="34" charset="0"/>
              </a:rPr>
              <a:t>•</a:t>
            </a:r>
            <a:r>
              <a:rPr lang="en-US" sz="4000" b="1" i="1">
                <a:solidFill>
                  <a:srgbClr val="FFFF00"/>
                </a:solidFill>
                <a:latin typeface="Calibri" panose="020F0502020204030204" pitchFamily="34" charset="0"/>
              </a:rPr>
              <a:t>Relationships and Social </a:t>
            </a:r>
            <a:r>
              <a:rPr lang="en-US" sz="4000" b="1" i="1" smtClean="0">
                <a:solidFill>
                  <a:srgbClr val="FFFF00"/>
                </a:solidFill>
                <a:latin typeface="Calibri" panose="020F0502020204030204" pitchFamily="34" charset="0"/>
              </a:rPr>
              <a:t>Networks-</a:t>
            </a:r>
            <a:endParaRPr lang="en-US" sz="4000">
              <a:solidFill>
                <a:schemeClr val="tx1"/>
              </a:solidFill>
              <a:latin typeface="Calibri" panose="020F0502020204030204" pitchFamily="34" charset="0"/>
            </a:endParaRPr>
          </a:p>
          <a:p>
            <a:pPr marL="0" lvl="0" indent="0" algn="just">
              <a:buNone/>
            </a:pPr>
            <a:r>
              <a:rPr lang="en-US" sz="4000" smtClean="0">
                <a:solidFill>
                  <a:schemeClr val="tx1"/>
                </a:solidFill>
                <a:latin typeface="Calibri" panose="020F0502020204030204" pitchFamily="34" charset="0"/>
              </a:rPr>
              <a:t>An </a:t>
            </a:r>
            <a:r>
              <a:rPr lang="en-US" sz="4000">
                <a:solidFill>
                  <a:schemeClr val="tx1"/>
                </a:solidFill>
                <a:latin typeface="Calibri" panose="020F0502020204030204" pitchFamily="34" charset="0"/>
              </a:rPr>
              <a:t>important factor in building social connections is the presence of people who offer hope, support, and encouragement. </a:t>
            </a:r>
            <a:endParaRPr lang="en-US" sz="3600">
              <a:solidFill>
                <a:schemeClr val="tx1"/>
              </a:solidFill>
              <a:latin typeface="Calibri" panose="020F0502020204030204" pitchFamily="34" charset="0"/>
            </a:endParaRPr>
          </a:p>
        </p:txBody>
      </p:sp>
    </p:spTree>
    <p:extLst>
      <p:ext uri="{BB962C8B-B14F-4D97-AF65-F5344CB8AC3E}">
        <p14:creationId xmlns:p14="http://schemas.microsoft.com/office/powerpoint/2010/main" val="184894030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281" y="251013"/>
            <a:ext cx="10692001" cy="1353670"/>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building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66281" y="1604683"/>
            <a:ext cx="10010684" cy="3549712"/>
          </a:xfrm>
        </p:spPr>
        <p:txBody>
          <a:bodyPr>
            <a:normAutofit/>
          </a:bodyPr>
          <a:lstStyle/>
          <a:p>
            <a:pPr marL="0" lvl="0" indent="0" algn="just">
              <a:buNone/>
            </a:pPr>
            <a:r>
              <a:rPr lang="en-US" sz="4000">
                <a:solidFill>
                  <a:schemeClr val="tx1"/>
                </a:solidFill>
                <a:latin typeface="Calibri" panose="020F0502020204030204" pitchFamily="34" charset="0"/>
              </a:rPr>
              <a:t>•</a:t>
            </a:r>
            <a:r>
              <a:rPr lang="en-US" sz="4000" b="1" i="1">
                <a:solidFill>
                  <a:srgbClr val="FFFF00"/>
                </a:solidFill>
                <a:latin typeface="Calibri" panose="020F0502020204030204" pitchFamily="34" charset="0"/>
              </a:rPr>
              <a:t>Individual, Family &amp; Community Strengths and </a:t>
            </a:r>
            <a:r>
              <a:rPr lang="en-US" sz="4000" b="1" i="1" smtClean="0">
                <a:solidFill>
                  <a:srgbClr val="FFFF00"/>
                </a:solidFill>
                <a:latin typeface="Calibri" panose="020F0502020204030204" pitchFamily="34" charset="0"/>
              </a:rPr>
              <a:t>Responsibilities-</a:t>
            </a:r>
            <a:endParaRPr lang="en-US" sz="4000" i="1">
              <a:solidFill>
                <a:schemeClr val="tx1"/>
              </a:solidFill>
              <a:latin typeface="Calibri" panose="020F0502020204030204" pitchFamily="34" charset="0"/>
            </a:endParaRPr>
          </a:p>
          <a:p>
            <a:pPr marL="0" lvl="0" indent="0" algn="just">
              <a:buNone/>
            </a:pPr>
            <a:r>
              <a:rPr lang="en-US" sz="4000" smtClean="0">
                <a:solidFill>
                  <a:schemeClr val="tx1"/>
                </a:solidFill>
                <a:latin typeface="Calibri" panose="020F0502020204030204" pitchFamily="34" charset="0"/>
              </a:rPr>
              <a:t>All </a:t>
            </a:r>
            <a:r>
              <a:rPr lang="en-US" sz="4000">
                <a:solidFill>
                  <a:schemeClr val="tx1"/>
                </a:solidFill>
                <a:latin typeface="Calibri" panose="020F0502020204030204" pitchFamily="34" charset="0"/>
              </a:rPr>
              <a:t>of these resources serve as a supportive foundation for mental wellness.  </a:t>
            </a:r>
            <a:endParaRPr lang="en-US" sz="3600">
              <a:solidFill>
                <a:schemeClr val="tx1"/>
              </a:solidFill>
              <a:latin typeface="Calibri" panose="020F0502020204030204" pitchFamily="34" charset="0"/>
            </a:endParaRPr>
          </a:p>
        </p:txBody>
      </p:sp>
    </p:spTree>
    <p:extLst>
      <p:ext uri="{BB962C8B-B14F-4D97-AF65-F5344CB8AC3E}">
        <p14:creationId xmlns:p14="http://schemas.microsoft.com/office/powerpoint/2010/main" val="98570216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458" y="295835"/>
            <a:ext cx="10674071" cy="1326777"/>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building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21458" y="1622612"/>
            <a:ext cx="10073436" cy="3549712"/>
          </a:xfrm>
        </p:spPr>
        <p:txBody>
          <a:bodyPr>
            <a:normAutofit/>
          </a:bodyPr>
          <a:lstStyle/>
          <a:p>
            <a:pPr marL="0" lvl="0" indent="0" algn="just">
              <a:buNone/>
            </a:pPr>
            <a:r>
              <a:rPr lang="en-US" sz="4000">
                <a:solidFill>
                  <a:schemeClr val="tx1"/>
                </a:solidFill>
                <a:latin typeface="Calibri" panose="020F0502020204030204" pitchFamily="34" charset="0"/>
              </a:rPr>
              <a:t>•</a:t>
            </a:r>
            <a:r>
              <a:rPr lang="en-US" sz="4000" b="1" i="1">
                <a:solidFill>
                  <a:srgbClr val="FFFF00"/>
                </a:solidFill>
                <a:latin typeface="Calibri" panose="020F0502020204030204" pitchFamily="34" charset="0"/>
              </a:rPr>
              <a:t>Peers and </a:t>
            </a:r>
            <a:r>
              <a:rPr lang="en-US" sz="4000" b="1" i="1" smtClean="0">
                <a:solidFill>
                  <a:srgbClr val="FFFF00"/>
                </a:solidFill>
                <a:latin typeface="Calibri" panose="020F0502020204030204" pitchFamily="34" charset="0"/>
              </a:rPr>
              <a:t>Allies-</a:t>
            </a:r>
            <a:endParaRPr lang="en-US" sz="4000" i="1">
              <a:solidFill>
                <a:schemeClr val="tx1"/>
              </a:solidFill>
              <a:latin typeface="Calibri" panose="020F0502020204030204" pitchFamily="34" charset="0"/>
            </a:endParaRPr>
          </a:p>
          <a:p>
            <a:pPr marL="0" lvl="0" indent="0" algn="just">
              <a:buNone/>
            </a:pPr>
            <a:r>
              <a:rPr lang="en-US" sz="4000" smtClean="0">
                <a:solidFill>
                  <a:schemeClr val="tx1"/>
                </a:solidFill>
                <a:latin typeface="Calibri" panose="020F0502020204030204" pitchFamily="34" charset="0"/>
              </a:rPr>
              <a:t>Peers </a:t>
            </a:r>
            <a:r>
              <a:rPr lang="en-US" sz="4000">
                <a:solidFill>
                  <a:schemeClr val="tx1"/>
                </a:solidFill>
                <a:latin typeface="Calibri" panose="020F0502020204030204" pitchFamily="34" charset="0"/>
              </a:rPr>
              <a:t>and allies play an invaluable role in eliminating isolation and promoting mental wellness</a:t>
            </a:r>
            <a:r>
              <a:rPr lang="en-US" sz="4000" smtClean="0">
                <a:solidFill>
                  <a:schemeClr val="tx1"/>
                </a:solidFill>
                <a:latin typeface="Calibri" panose="020F0502020204030204" pitchFamily="34" charset="0"/>
              </a:rPr>
              <a:t>.</a:t>
            </a:r>
            <a:endParaRPr lang="en-US" sz="4000">
              <a:solidFill>
                <a:schemeClr val="tx1"/>
              </a:solidFill>
              <a:latin typeface="Calibri" panose="020F0502020204030204" pitchFamily="34" charset="0"/>
            </a:endParaRPr>
          </a:p>
        </p:txBody>
      </p:sp>
    </p:spTree>
    <p:extLst>
      <p:ext uri="{BB962C8B-B14F-4D97-AF65-F5344CB8AC3E}">
        <p14:creationId xmlns:p14="http://schemas.microsoft.com/office/powerpoint/2010/main" val="176098511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422" y="259976"/>
            <a:ext cx="10629248" cy="1330138"/>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building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30422" y="1611404"/>
            <a:ext cx="9822426" cy="4500282"/>
          </a:xfrm>
        </p:spPr>
        <p:txBody>
          <a:bodyPr>
            <a:normAutofit/>
          </a:bodyPr>
          <a:lstStyle/>
          <a:p>
            <a:pPr lvl="0" algn="just"/>
            <a:endParaRPr lang="en-US" sz="2400" b="1">
              <a:solidFill>
                <a:schemeClr val="tx1"/>
              </a:solidFill>
            </a:endParaRPr>
          </a:p>
          <a:p>
            <a:pPr marL="0" lvl="0" indent="0" algn="just">
              <a:buNone/>
            </a:pPr>
            <a:r>
              <a:rPr lang="en-US" sz="4000">
                <a:solidFill>
                  <a:schemeClr val="tx1"/>
                </a:solidFill>
                <a:latin typeface="Calibri" panose="020F0502020204030204" pitchFamily="34" charset="0"/>
              </a:rPr>
              <a:t>•</a:t>
            </a:r>
            <a:r>
              <a:rPr lang="en-US" sz="4000">
                <a:solidFill>
                  <a:prstClr val="white"/>
                </a:solidFill>
                <a:latin typeface="Calibri" panose="020F0502020204030204" pitchFamily="34" charset="0"/>
              </a:rPr>
              <a:t>Science shows us that what is most important in maintaining mental wellness and happiness is the </a:t>
            </a:r>
            <a:r>
              <a:rPr lang="en-US" sz="4000" b="1">
                <a:solidFill>
                  <a:srgbClr val="FFFF00"/>
                </a:solidFill>
                <a:latin typeface="Calibri" panose="020F0502020204030204" pitchFamily="34" charset="0"/>
              </a:rPr>
              <a:t>relationships we cultivate</a:t>
            </a:r>
            <a:r>
              <a:rPr lang="en-US" sz="4000">
                <a:solidFill>
                  <a:srgbClr val="FFFF00"/>
                </a:solidFill>
                <a:latin typeface="Calibri" panose="020F0502020204030204" pitchFamily="34" charset="0"/>
              </a:rPr>
              <a:t>, </a:t>
            </a:r>
            <a:r>
              <a:rPr lang="en-US" sz="4000" b="1" u="sng">
                <a:solidFill>
                  <a:srgbClr val="FFFF00"/>
                </a:solidFill>
                <a:latin typeface="Calibri" panose="020F0502020204030204" pitchFamily="34" charset="0"/>
              </a:rPr>
              <a:t>not</a:t>
            </a:r>
            <a:r>
              <a:rPr lang="en-US" sz="4000">
                <a:solidFill>
                  <a:srgbClr val="FFFF00"/>
                </a:solidFill>
                <a:latin typeface="Calibri" panose="020F0502020204030204" pitchFamily="34" charset="0"/>
              </a:rPr>
              <a:t> the </a:t>
            </a:r>
            <a:r>
              <a:rPr lang="en-US" sz="4000" b="1">
                <a:solidFill>
                  <a:srgbClr val="FFFF00"/>
                </a:solidFill>
                <a:latin typeface="Calibri" panose="020F0502020204030204" pitchFamily="34" charset="0"/>
              </a:rPr>
              <a:t>achievements we accumulate</a:t>
            </a:r>
            <a:r>
              <a:rPr lang="en-US" sz="4000">
                <a:solidFill>
                  <a:schemeClr val="tx1"/>
                </a:solidFill>
                <a:latin typeface="Calibri" panose="020F0502020204030204" pitchFamily="34" charset="0"/>
              </a:rPr>
              <a:t>.</a:t>
            </a:r>
          </a:p>
          <a:p>
            <a:pPr marL="0" lvl="0" indent="0" algn="just">
              <a:buNone/>
            </a:pPr>
            <a:endParaRPr lang="en-US" sz="2400" b="1">
              <a:solidFill>
                <a:schemeClr val="tx1"/>
              </a:solidFill>
            </a:endParaRPr>
          </a:p>
          <a:p>
            <a:endParaRPr lang="en-US"/>
          </a:p>
        </p:txBody>
      </p:sp>
    </p:spTree>
    <p:extLst>
      <p:ext uri="{BB962C8B-B14F-4D97-AF65-F5344CB8AC3E}">
        <p14:creationId xmlns:p14="http://schemas.microsoft.com/office/powerpoint/2010/main" val="258798267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422" y="259976"/>
            <a:ext cx="10629248" cy="1330138"/>
          </a:xfrm>
        </p:spPr>
        <p:txBody>
          <a:bodyPr>
            <a:normAutofit fontScale="90000"/>
          </a:bodyPr>
          <a:lstStyle/>
          <a:p>
            <a:r>
              <a:rPr lang="en-US" sz="4900">
                <a:solidFill>
                  <a:srgbClr val="333399"/>
                </a:solidFill>
              </a:rPr>
              <a:t/>
            </a:r>
            <a:br>
              <a:rPr lang="en-US" sz="4900">
                <a:solidFill>
                  <a:srgbClr val="333399"/>
                </a:solidFill>
              </a:rPr>
            </a:br>
            <a:r>
              <a:rPr lang="en-US" sz="4900" b="1" u="sng">
                <a:solidFill>
                  <a:srgbClr val="333399"/>
                </a:solidFill>
                <a:latin typeface="Calibri" panose="020F0502020204030204" pitchFamily="34" charset="0"/>
              </a:rPr>
              <a:t>building social connections</a:t>
            </a:r>
            <a:r>
              <a:rPr lang="en-US" sz="4900">
                <a:solidFill>
                  <a:srgbClr val="50B4C8"/>
                </a:solidFill>
              </a:rPr>
              <a:t/>
            </a:r>
            <a:br>
              <a:rPr lang="en-US" sz="4900">
                <a:solidFill>
                  <a:srgbClr val="50B4C8"/>
                </a:solidFill>
              </a:rPr>
            </a:br>
            <a:endParaRPr lang="en-US"/>
          </a:p>
        </p:txBody>
      </p:sp>
      <p:sp>
        <p:nvSpPr>
          <p:cNvPr id="3" name="Content Placeholder 2"/>
          <p:cNvSpPr>
            <a:spLocks noGrp="1"/>
          </p:cNvSpPr>
          <p:nvPr>
            <p:ph idx="1"/>
          </p:nvPr>
        </p:nvSpPr>
        <p:spPr>
          <a:xfrm>
            <a:off x="630422" y="1611404"/>
            <a:ext cx="9822426" cy="4500282"/>
          </a:xfrm>
        </p:spPr>
        <p:txBody>
          <a:bodyPr>
            <a:normAutofit/>
          </a:bodyPr>
          <a:lstStyle/>
          <a:p>
            <a:pPr lvl="0" algn="just"/>
            <a:endParaRPr lang="en-US" sz="2400" b="1">
              <a:solidFill>
                <a:schemeClr val="tx1"/>
              </a:solidFill>
            </a:endParaRPr>
          </a:p>
          <a:p>
            <a:pPr marL="0" lvl="0" indent="0" algn="just">
              <a:buNone/>
            </a:pPr>
            <a:r>
              <a:rPr lang="en-US" sz="4000" smtClean="0">
                <a:solidFill>
                  <a:schemeClr val="tx1"/>
                </a:solidFill>
                <a:latin typeface="Calibri" panose="020F0502020204030204" pitchFamily="34" charset="0"/>
              </a:rPr>
              <a:t>•</a:t>
            </a:r>
            <a:r>
              <a:rPr lang="en-US" sz="4000">
                <a:solidFill>
                  <a:schemeClr val="tx1"/>
                </a:solidFill>
                <a:latin typeface="Calibri" panose="020F0502020204030204" pitchFamily="34" charset="0"/>
              </a:rPr>
              <a:t>W</a:t>
            </a:r>
            <a:r>
              <a:rPr lang="en-US" sz="4000" smtClean="0">
                <a:solidFill>
                  <a:schemeClr val="tx1"/>
                </a:solidFill>
                <a:latin typeface="Calibri" panose="020F0502020204030204" pitchFamily="34" charset="0"/>
              </a:rPr>
              <a:t>hy </a:t>
            </a:r>
            <a:r>
              <a:rPr lang="en-US" sz="4000">
                <a:solidFill>
                  <a:schemeClr val="tx1"/>
                </a:solidFill>
                <a:latin typeface="Calibri" panose="020F0502020204030204" pitchFamily="34" charset="0"/>
              </a:rPr>
              <a:t>are social connections </a:t>
            </a:r>
            <a:r>
              <a:rPr lang="en-US" sz="4000" smtClean="0">
                <a:solidFill>
                  <a:schemeClr val="tx1"/>
                </a:solidFill>
                <a:latin typeface="Calibri" panose="020F0502020204030204" pitchFamily="34" charset="0"/>
              </a:rPr>
              <a:t>important?</a:t>
            </a:r>
          </a:p>
          <a:p>
            <a:pPr marL="0" lvl="0" indent="0" algn="just">
              <a:buNone/>
            </a:pPr>
            <a:r>
              <a:rPr lang="en-US" sz="4000" smtClean="0">
                <a:solidFill>
                  <a:schemeClr val="tx1"/>
                </a:solidFill>
                <a:latin typeface="Calibri" panose="020F0502020204030204" pitchFamily="34" charset="0"/>
              </a:rPr>
              <a:t>-</a:t>
            </a:r>
            <a:r>
              <a:rPr lang="en-US" sz="4000">
                <a:solidFill>
                  <a:schemeClr val="tx1"/>
                </a:solidFill>
                <a:latin typeface="Calibri" panose="020F0502020204030204" pitchFamily="34" charset="0"/>
              </a:rPr>
              <a:t>P</a:t>
            </a:r>
            <a:r>
              <a:rPr lang="en-US" sz="4000" smtClean="0">
                <a:solidFill>
                  <a:prstClr val="white"/>
                </a:solidFill>
                <a:latin typeface="Calibri" panose="020F0502020204030204" pitchFamily="34" charset="0"/>
              </a:rPr>
              <a:t>eople </a:t>
            </a:r>
            <a:r>
              <a:rPr lang="en-US" sz="4000">
                <a:solidFill>
                  <a:prstClr val="white"/>
                </a:solidFill>
                <a:latin typeface="Calibri" panose="020F0502020204030204" pitchFamily="34" charset="0"/>
              </a:rPr>
              <a:t>who have regular, meaningful, in-person </a:t>
            </a:r>
            <a:r>
              <a:rPr lang="en-US" sz="4000" smtClean="0">
                <a:solidFill>
                  <a:prstClr val="white"/>
                </a:solidFill>
                <a:latin typeface="Calibri" panose="020F0502020204030204" pitchFamily="34" charset="0"/>
              </a:rPr>
              <a:t>interactions (i.e., relationships), </a:t>
            </a:r>
            <a:r>
              <a:rPr lang="en-US" sz="4000">
                <a:solidFill>
                  <a:prstClr val="white"/>
                </a:solidFill>
                <a:latin typeface="Calibri" panose="020F0502020204030204" pitchFamily="34" charset="0"/>
              </a:rPr>
              <a:t>are better equipped to achieve overall mental wellness</a:t>
            </a:r>
            <a:r>
              <a:rPr lang="en-US" sz="4000" smtClean="0">
                <a:solidFill>
                  <a:prstClr val="white"/>
                </a:solidFill>
                <a:latin typeface="Calibri" panose="020F0502020204030204" pitchFamily="34" charset="0"/>
              </a:rPr>
              <a:t>.</a:t>
            </a:r>
            <a:endParaRPr lang="en-US"/>
          </a:p>
          <a:p>
            <a:endParaRPr lang="en-US"/>
          </a:p>
        </p:txBody>
      </p:sp>
    </p:spTree>
    <p:extLst>
      <p:ext uri="{BB962C8B-B14F-4D97-AF65-F5344CB8AC3E}">
        <p14:creationId xmlns:p14="http://schemas.microsoft.com/office/powerpoint/2010/main" val="229264256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361" y="251011"/>
            <a:ext cx="10850003" cy="1344707"/>
          </a:xfrm>
        </p:spPr>
        <p:txBody>
          <a:bodyPr>
            <a:normAutofit/>
          </a:bodyPr>
          <a:lstStyle/>
          <a:p>
            <a:r>
              <a:rPr lang="en-US" sz="4400" b="1" u="sng">
                <a:solidFill>
                  <a:srgbClr val="000099"/>
                </a:solidFill>
                <a:latin typeface="Calibri" panose="020F0502020204030204" pitchFamily="34" charset="0"/>
              </a:rPr>
              <a:t>Building social connections</a:t>
            </a:r>
          </a:p>
        </p:txBody>
      </p:sp>
      <p:sp>
        <p:nvSpPr>
          <p:cNvPr id="3" name="Content Placeholder 2"/>
          <p:cNvSpPr>
            <a:spLocks noGrp="1"/>
          </p:cNvSpPr>
          <p:nvPr>
            <p:ph idx="1"/>
          </p:nvPr>
        </p:nvSpPr>
        <p:spPr>
          <a:xfrm>
            <a:off x="741362" y="1577788"/>
            <a:ext cx="9944568" cy="4598893"/>
          </a:xfrm>
        </p:spPr>
        <p:txBody>
          <a:bodyPr>
            <a:normAutofit/>
          </a:bodyPr>
          <a:lstStyle/>
          <a:p>
            <a:pPr algn="just">
              <a:buFont typeface="Arial" panose="020B0604020202020204" pitchFamily="34" charset="0"/>
              <a:buChar char="•"/>
            </a:pPr>
            <a:r>
              <a:rPr lang="en-US" sz="4000" smtClean="0">
                <a:solidFill>
                  <a:schemeClr val="tx1"/>
                </a:solidFill>
                <a:latin typeface="Calibri" panose="020F0502020204030204" pitchFamily="34" charset="0"/>
              </a:rPr>
              <a:t>What </a:t>
            </a:r>
            <a:r>
              <a:rPr lang="en-US" sz="4000">
                <a:solidFill>
                  <a:schemeClr val="tx1"/>
                </a:solidFill>
                <a:latin typeface="Calibri" panose="020F0502020204030204" pitchFamily="34" charset="0"/>
              </a:rPr>
              <a:t>do we do when confronted with a family member, friend, or co-worker who is facing a mental health challenge?</a:t>
            </a:r>
          </a:p>
          <a:p>
            <a:pPr algn="just">
              <a:buFont typeface="Arial" panose="020B0604020202020204" pitchFamily="34" charset="0"/>
              <a:buChar char="•"/>
            </a:pPr>
            <a:r>
              <a:rPr lang="en-US" sz="4000" smtClean="0">
                <a:solidFill>
                  <a:schemeClr val="tx1"/>
                </a:solidFill>
                <a:latin typeface="Calibri" panose="020F0502020204030204" pitchFamily="34" charset="0"/>
              </a:rPr>
              <a:t>We recommend to </a:t>
            </a:r>
            <a:r>
              <a:rPr lang="en-US" sz="4000">
                <a:solidFill>
                  <a:schemeClr val="tx1"/>
                </a:solidFill>
                <a:latin typeface="Calibri" panose="020F0502020204030204" pitchFamily="34" charset="0"/>
              </a:rPr>
              <a:t>respond from a point of ‟</a:t>
            </a:r>
            <a:r>
              <a:rPr lang="en-US" sz="4000" b="1" u="sng">
                <a:solidFill>
                  <a:schemeClr val="tx1"/>
                </a:solidFill>
                <a:latin typeface="Calibri" panose="020F0502020204030204" pitchFamily="34" charset="0"/>
              </a:rPr>
              <a:t>LOVE</a:t>
            </a:r>
            <a:r>
              <a:rPr lang="en-US" sz="4000">
                <a:solidFill>
                  <a:schemeClr val="tx1"/>
                </a:solidFill>
                <a:latin typeface="Calibri" panose="020F0502020204030204" pitchFamily="34" charset="0"/>
              </a:rPr>
              <a:t>.”</a:t>
            </a:r>
            <a:endParaRPr lang="en-US" sz="3600">
              <a:solidFill>
                <a:schemeClr val="tx1"/>
              </a:solidFill>
              <a:latin typeface="Calibri" panose="020F0502020204030204" pitchFamily="34" charset="0"/>
            </a:endParaRPr>
          </a:p>
          <a:p>
            <a:pPr marL="0" indent="0">
              <a:buNone/>
            </a:pPr>
            <a:endParaRPr lang="en-US"/>
          </a:p>
        </p:txBody>
      </p:sp>
    </p:spTree>
    <p:extLst>
      <p:ext uri="{BB962C8B-B14F-4D97-AF65-F5344CB8AC3E}">
        <p14:creationId xmlns:p14="http://schemas.microsoft.com/office/powerpoint/2010/main" val="317883484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361" y="251011"/>
            <a:ext cx="10850003" cy="1344707"/>
          </a:xfrm>
        </p:spPr>
        <p:txBody>
          <a:bodyPr>
            <a:normAutofit/>
          </a:bodyPr>
          <a:lstStyle/>
          <a:p>
            <a:r>
              <a:rPr lang="en-US" sz="4400" b="1" u="sng">
                <a:solidFill>
                  <a:srgbClr val="000099"/>
                </a:solidFill>
                <a:latin typeface="Calibri" panose="020F0502020204030204" pitchFamily="34" charset="0"/>
              </a:rPr>
              <a:t>Building social connections</a:t>
            </a:r>
            <a:endParaRPr lang="en-US" sz="4400" b="1" u="sng">
              <a:latin typeface="Calibri" panose="020F0502020204030204" pitchFamily="34" charset="0"/>
            </a:endParaRPr>
          </a:p>
        </p:txBody>
      </p:sp>
      <p:sp>
        <p:nvSpPr>
          <p:cNvPr id="3" name="Content Placeholder 2"/>
          <p:cNvSpPr>
            <a:spLocks noGrp="1"/>
          </p:cNvSpPr>
          <p:nvPr>
            <p:ph idx="1"/>
          </p:nvPr>
        </p:nvSpPr>
        <p:spPr>
          <a:xfrm>
            <a:off x="741361" y="1595718"/>
            <a:ext cx="9971463" cy="4580964"/>
          </a:xfrm>
        </p:spPr>
        <p:txBody>
          <a:bodyPr>
            <a:normAutofit/>
          </a:bodyPr>
          <a:lstStyle/>
          <a:p>
            <a:pPr algn="just">
              <a:buFont typeface="Arial" panose="020B0604020202020204" pitchFamily="34" charset="0"/>
              <a:buChar char="•"/>
            </a:pPr>
            <a:r>
              <a:rPr lang="en-US" sz="4000">
                <a:solidFill>
                  <a:schemeClr val="tx1"/>
                </a:solidFill>
                <a:latin typeface="Calibri" panose="020F0502020204030204" pitchFamily="34" charset="0"/>
              </a:rPr>
              <a:t>​The </a:t>
            </a:r>
            <a:r>
              <a:rPr lang="en-US" sz="4000" b="1">
                <a:solidFill>
                  <a:schemeClr val="tx1"/>
                </a:solidFill>
                <a:latin typeface="Calibri" panose="020F0502020204030204" pitchFamily="34" charset="0"/>
              </a:rPr>
              <a:t>#4LOVEPromises</a:t>
            </a:r>
            <a:r>
              <a:rPr lang="en-US" sz="4000">
                <a:solidFill>
                  <a:schemeClr val="tx1"/>
                </a:solidFill>
                <a:latin typeface="Calibri" panose="020F0502020204030204" pitchFamily="34" charset="0"/>
              </a:rPr>
              <a:t> initiative was created to promote peer support, social connections, and mental wellness through </a:t>
            </a:r>
            <a:r>
              <a:rPr lang="en-US" sz="4000" smtClean="0">
                <a:solidFill>
                  <a:schemeClr val="tx1"/>
                </a:solidFill>
                <a:latin typeface="Calibri" panose="020F0502020204030204" pitchFamily="34" charset="0"/>
              </a:rPr>
              <a:t>four healthy </a:t>
            </a:r>
            <a:r>
              <a:rPr lang="en-US" sz="4000">
                <a:solidFill>
                  <a:schemeClr val="tx1"/>
                </a:solidFill>
                <a:latin typeface="Calibri" panose="020F0502020204030204" pitchFamily="34" charset="0"/>
              </a:rPr>
              <a:t>and supportive communication </a:t>
            </a:r>
            <a:r>
              <a:rPr lang="en-US" sz="4000" smtClean="0">
                <a:solidFill>
                  <a:schemeClr val="tx1"/>
                </a:solidFill>
                <a:latin typeface="Calibri" panose="020F0502020204030204" pitchFamily="34" charset="0"/>
              </a:rPr>
              <a:t>skills</a:t>
            </a:r>
            <a:r>
              <a:rPr lang="en-US" sz="4000">
                <a:solidFill>
                  <a:schemeClr val="tx1"/>
                </a:solidFill>
                <a:latin typeface="Calibri" panose="020F0502020204030204" pitchFamily="34" charset="0"/>
              </a:rPr>
              <a:t>.</a:t>
            </a:r>
            <a:endParaRPr lang="en-US" sz="3000">
              <a:solidFill>
                <a:schemeClr val="tx1"/>
              </a:solidFill>
              <a:latin typeface="Calibri" panose="020F0502020204030204" pitchFamily="34" charset="0"/>
            </a:endParaRPr>
          </a:p>
          <a:p>
            <a:pPr marL="0" indent="0">
              <a:buNone/>
            </a:pPr>
            <a:endParaRPr lang="en-US"/>
          </a:p>
        </p:txBody>
      </p:sp>
    </p:spTree>
    <p:extLst>
      <p:ext uri="{BB962C8B-B14F-4D97-AF65-F5344CB8AC3E}">
        <p14:creationId xmlns:p14="http://schemas.microsoft.com/office/powerpoint/2010/main" val="404266315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204" y="251012"/>
            <a:ext cx="11097092" cy="1366557"/>
          </a:xfrm>
        </p:spPr>
        <p:txBody>
          <a:bodyPr>
            <a:noAutofit/>
          </a:bodyPr>
          <a:lstStyle/>
          <a:p>
            <a:r>
              <a:rPr lang="en-US" sz="4400" b="1" u="sng">
                <a:solidFill>
                  <a:srgbClr val="000099"/>
                </a:solidFill>
                <a:latin typeface="Calibri" panose="020F0502020204030204" pitchFamily="34" charset="0"/>
              </a:rPr>
              <a:t>Building social connections</a:t>
            </a:r>
            <a:endParaRPr lang="en-US" sz="4400" b="1" u="sng">
              <a:latin typeface="Calibri" panose="020F0502020204030204" pitchFamily="34" charset="0"/>
            </a:endParaRPr>
          </a:p>
        </p:txBody>
      </p:sp>
      <p:sp>
        <p:nvSpPr>
          <p:cNvPr id="3" name="Content Placeholder 2"/>
          <p:cNvSpPr>
            <a:spLocks noGrp="1"/>
          </p:cNvSpPr>
          <p:nvPr>
            <p:ph idx="1"/>
          </p:nvPr>
        </p:nvSpPr>
        <p:spPr>
          <a:xfrm>
            <a:off x="670204" y="1617569"/>
            <a:ext cx="10150195" cy="3657600"/>
          </a:xfrm>
        </p:spPr>
        <p:txBody>
          <a:bodyPr>
            <a:normAutofit/>
          </a:bodyPr>
          <a:lstStyle/>
          <a:p>
            <a:pPr>
              <a:buFont typeface="Arial" panose="020B0604020202020204" pitchFamily="34" charset="0"/>
              <a:buChar char="•"/>
            </a:pPr>
            <a:r>
              <a:rPr lang="en-US" sz="4400" b="1">
                <a:solidFill>
                  <a:srgbClr val="FFFF00"/>
                </a:solidFill>
                <a:latin typeface="Calibri" panose="020F0502020204030204" pitchFamily="34" charset="0"/>
              </a:rPr>
              <a:t>L</a:t>
            </a:r>
            <a:r>
              <a:rPr lang="en-US" sz="4400">
                <a:solidFill>
                  <a:schemeClr val="tx1"/>
                </a:solidFill>
                <a:latin typeface="Calibri" panose="020F0502020204030204" pitchFamily="34" charset="0"/>
              </a:rPr>
              <a:t> - </a:t>
            </a:r>
            <a:r>
              <a:rPr lang="en-US" sz="4400" i="1">
                <a:solidFill>
                  <a:schemeClr val="tx1"/>
                </a:solidFill>
                <a:latin typeface="Calibri" panose="020F0502020204030204" pitchFamily="34" charset="0"/>
              </a:rPr>
              <a:t>Listen</a:t>
            </a:r>
          </a:p>
          <a:p>
            <a:pPr>
              <a:buFont typeface="Arial" panose="020B0604020202020204" pitchFamily="34" charset="0"/>
              <a:buChar char="•"/>
            </a:pPr>
            <a:r>
              <a:rPr lang="en-US" sz="4400" b="1">
                <a:solidFill>
                  <a:srgbClr val="FFFF00"/>
                </a:solidFill>
                <a:latin typeface="Calibri" panose="020F0502020204030204" pitchFamily="34" charset="0"/>
              </a:rPr>
              <a:t>O</a:t>
            </a:r>
            <a:r>
              <a:rPr lang="en-US" sz="4400">
                <a:solidFill>
                  <a:schemeClr val="tx1"/>
                </a:solidFill>
                <a:latin typeface="Calibri" panose="020F0502020204030204" pitchFamily="34" charset="0"/>
              </a:rPr>
              <a:t> - </a:t>
            </a:r>
            <a:r>
              <a:rPr lang="en-US" sz="4400" i="1">
                <a:solidFill>
                  <a:schemeClr val="tx1"/>
                </a:solidFill>
                <a:latin typeface="Calibri" panose="020F0502020204030204" pitchFamily="34" charset="0"/>
              </a:rPr>
              <a:t>Observe</a:t>
            </a:r>
          </a:p>
          <a:p>
            <a:pPr>
              <a:buFont typeface="Arial" panose="020B0604020202020204" pitchFamily="34" charset="0"/>
              <a:buChar char="•"/>
            </a:pPr>
            <a:r>
              <a:rPr lang="en-US" sz="4400" b="1">
                <a:solidFill>
                  <a:srgbClr val="FFFF00"/>
                </a:solidFill>
                <a:latin typeface="Calibri" panose="020F0502020204030204" pitchFamily="34" charset="0"/>
              </a:rPr>
              <a:t>V</a:t>
            </a:r>
            <a:r>
              <a:rPr lang="en-US" sz="4400">
                <a:solidFill>
                  <a:schemeClr val="tx1"/>
                </a:solidFill>
                <a:latin typeface="Calibri" panose="020F0502020204030204" pitchFamily="34" charset="0"/>
              </a:rPr>
              <a:t> - </a:t>
            </a:r>
            <a:r>
              <a:rPr lang="en-US" sz="4400" i="1">
                <a:solidFill>
                  <a:schemeClr val="tx1"/>
                </a:solidFill>
                <a:latin typeface="Calibri" panose="020F0502020204030204" pitchFamily="34" charset="0"/>
              </a:rPr>
              <a:t>Validate</a:t>
            </a:r>
          </a:p>
          <a:p>
            <a:pPr>
              <a:buFont typeface="Arial" panose="020B0604020202020204" pitchFamily="34" charset="0"/>
              <a:buChar char="•"/>
            </a:pPr>
            <a:r>
              <a:rPr lang="en-US" sz="4400" b="1">
                <a:solidFill>
                  <a:srgbClr val="FFFF00"/>
                </a:solidFill>
                <a:latin typeface="Calibri" panose="020F0502020204030204" pitchFamily="34" charset="0"/>
              </a:rPr>
              <a:t>E</a:t>
            </a:r>
            <a:r>
              <a:rPr lang="en-US" sz="4400">
                <a:solidFill>
                  <a:schemeClr val="tx1"/>
                </a:solidFill>
                <a:latin typeface="Calibri" panose="020F0502020204030204" pitchFamily="34" charset="0"/>
              </a:rPr>
              <a:t> - </a:t>
            </a:r>
            <a:r>
              <a:rPr lang="en-US" sz="4400" i="1">
                <a:solidFill>
                  <a:schemeClr val="tx1"/>
                </a:solidFill>
                <a:latin typeface="Calibri" panose="020F0502020204030204" pitchFamily="34" charset="0"/>
              </a:rPr>
              <a:t>Empower</a:t>
            </a:r>
          </a:p>
        </p:txBody>
      </p:sp>
    </p:spTree>
    <p:extLst>
      <p:ext uri="{BB962C8B-B14F-4D97-AF65-F5344CB8AC3E}">
        <p14:creationId xmlns:p14="http://schemas.microsoft.com/office/powerpoint/2010/main" val="268719057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735759" y="1595717"/>
            <a:ext cx="9950170" cy="3587437"/>
          </a:xfrm>
        </p:spPr>
        <p:txBody>
          <a:bodyPr>
            <a:normAutofit/>
          </a:bodyPr>
          <a:lstStyle/>
          <a:p>
            <a:pPr algn="just">
              <a:buFont typeface="Arial" panose="020B0604020202020204" pitchFamily="34" charset="0"/>
              <a:buChar char="•"/>
            </a:pPr>
            <a:r>
              <a:rPr lang="en-US" sz="4200" b="1" i="1" smtClean="0">
                <a:solidFill>
                  <a:srgbClr val="FFFF00"/>
                </a:solidFill>
                <a:latin typeface="Calibri" panose="020F0502020204030204" pitchFamily="34" charset="0"/>
              </a:rPr>
              <a:t>Listen</a:t>
            </a:r>
            <a:r>
              <a:rPr lang="en-US" sz="4200" i="1" smtClean="0">
                <a:solidFill>
                  <a:schemeClr val="tx1"/>
                </a:solidFill>
                <a:latin typeface="Calibri" panose="020F0502020204030204" pitchFamily="34" charset="0"/>
              </a:rPr>
              <a:t> - A </a:t>
            </a:r>
            <a:r>
              <a:rPr lang="en-US" sz="4200" i="1">
                <a:solidFill>
                  <a:schemeClr val="tx1"/>
                </a:solidFill>
                <a:latin typeface="Calibri" panose="020F0502020204030204" pitchFamily="34" charset="0"/>
              </a:rPr>
              <a:t>peer </a:t>
            </a:r>
            <a:r>
              <a:rPr lang="en-US" sz="4200" b="1" i="1">
                <a:solidFill>
                  <a:schemeClr val="tx1"/>
                </a:solidFill>
                <a:latin typeface="Calibri" panose="020F0502020204030204" pitchFamily="34" charset="0"/>
              </a:rPr>
              <a:t>makes eye </a:t>
            </a:r>
            <a:r>
              <a:rPr lang="en-US" sz="4200" b="1" i="1" smtClean="0">
                <a:solidFill>
                  <a:schemeClr val="tx1"/>
                </a:solidFill>
                <a:latin typeface="Calibri" panose="020F0502020204030204" pitchFamily="34" charset="0"/>
              </a:rPr>
              <a:t>contact</a:t>
            </a:r>
            <a:r>
              <a:rPr lang="en-US" sz="4200" i="1" smtClean="0">
                <a:solidFill>
                  <a:schemeClr val="tx1"/>
                </a:solidFill>
                <a:latin typeface="Calibri" panose="020F0502020204030204" pitchFamily="34" charset="0"/>
              </a:rPr>
              <a:t> </a:t>
            </a:r>
            <a:r>
              <a:rPr lang="en-US" sz="4000" i="1">
                <a:solidFill>
                  <a:schemeClr val="tx1"/>
                </a:solidFill>
                <a:latin typeface="Calibri" panose="020F0502020204030204" pitchFamily="34" charset="0"/>
              </a:rPr>
              <a:t>(yes, put down the cell </a:t>
            </a:r>
            <a:r>
              <a:rPr lang="en-US" sz="4000" i="1" smtClean="0">
                <a:solidFill>
                  <a:schemeClr val="tx1"/>
                </a:solidFill>
                <a:latin typeface="Calibri" panose="020F0502020204030204" pitchFamily="34" charset="0"/>
              </a:rPr>
              <a:t>phone) </a:t>
            </a:r>
            <a:r>
              <a:rPr lang="en-US" sz="4200" i="1" smtClean="0">
                <a:solidFill>
                  <a:schemeClr val="tx1"/>
                </a:solidFill>
                <a:latin typeface="Calibri" panose="020F0502020204030204" pitchFamily="34" charset="0"/>
              </a:rPr>
              <a:t>and </a:t>
            </a:r>
            <a:r>
              <a:rPr lang="en-US" sz="4200" b="1" i="1">
                <a:solidFill>
                  <a:schemeClr val="tx1"/>
                </a:solidFill>
                <a:latin typeface="Calibri" panose="020F0502020204030204" pitchFamily="34" charset="0"/>
              </a:rPr>
              <a:t>shows</a:t>
            </a:r>
            <a:r>
              <a:rPr lang="en-US" sz="4200" i="1">
                <a:solidFill>
                  <a:schemeClr val="tx1"/>
                </a:solidFill>
                <a:latin typeface="Calibri" panose="020F0502020204030204" pitchFamily="34" charset="0"/>
              </a:rPr>
              <a:t> a </a:t>
            </a:r>
            <a:r>
              <a:rPr lang="en-US" sz="4200" b="1" i="1">
                <a:solidFill>
                  <a:schemeClr val="tx1"/>
                </a:solidFill>
                <a:latin typeface="Calibri" panose="020F0502020204030204" pitchFamily="34" charset="0"/>
              </a:rPr>
              <a:t>genuine interest</a:t>
            </a:r>
            <a:r>
              <a:rPr lang="en-US" sz="4200" i="1">
                <a:solidFill>
                  <a:schemeClr val="tx1"/>
                </a:solidFill>
                <a:latin typeface="Calibri" panose="020F0502020204030204" pitchFamily="34" charset="0"/>
              </a:rPr>
              <a:t> in what is being </a:t>
            </a:r>
            <a:r>
              <a:rPr lang="en-US" sz="4200" i="1" smtClean="0">
                <a:solidFill>
                  <a:schemeClr val="tx1"/>
                </a:solidFill>
                <a:latin typeface="Calibri" panose="020F0502020204030204" pitchFamily="34" charset="0"/>
              </a:rPr>
              <a:t>communicated.</a:t>
            </a:r>
            <a:endParaRPr lang="en-US" sz="4200">
              <a:solidFill>
                <a:srgbClr val="333399"/>
              </a:solidFill>
            </a:endParaRPr>
          </a:p>
        </p:txBody>
      </p:sp>
    </p:spTree>
    <p:extLst>
      <p:ext uri="{BB962C8B-B14F-4D97-AF65-F5344CB8AC3E}">
        <p14:creationId xmlns:p14="http://schemas.microsoft.com/office/powerpoint/2010/main" val="285031034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735759" y="1595717"/>
            <a:ext cx="9950170" cy="3587437"/>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A </a:t>
            </a:r>
            <a:r>
              <a:rPr lang="en-US" sz="4200" i="1">
                <a:solidFill>
                  <a:schemeClr val="tx1"/>
                </a:solidFill>
                <a:latin typeface="Calibri" panose="020F0502020204030204" pitchFamily="34" charset="0"/>
              </a:rPr>
              <a:t>peer listens </a:t>
            </a:r>
            <a:r>
              <a:rPr lang="en-US" sz="4200" b="1" i="1" smtClean="0">
                <a:solidFill>
                  <a:schemeClr val="tx1"/>
                </a:solidFill>
                <a:latin typeface="Calibri" panose="020F0502020204030204" pitchFamily="34" charset="0"/>
              </a:rPr>
              <a:t>without </a:t>
            </a:r>
            <a:r>
              <a:rPr lang="en-US" sz="4200" b="1" i="1">
                <a:solidFill>
                  <a:schemeClr val="tx1"/>
                </a:solidFill>
                <a:latin typeface="Calibri" panose="020F0502020204030204" pitchFamily="34" charset="0"/>
              </a:rPr>
              <a:t>interruption and </a:t>
            </a:r>
            <a:r>
              <a:rPr lang="en-US" sz="4200" b="1" i="1" smtClean="0">
                <a:solidFill>
                  <a:schemeClr val="tx1"/>
                </a:solidFill>
                <a:latin typeface="Calibri" panose="020F0502020204030204" pitchFamily="34" charset="0"/>
              </a:rPr>
              <a:t>judgment</a:t>
            </a:r>
            <a:r>
              <a:rPr lang="en-US" sz="4200" i="1" smtClean="0">
                <a:solidFill>
                  <a:schemeClr val="tx1"/>
                </a:solidFill>
                <a:latin typeface="Calibri" panose="020F0502020204030204" pitchFamily="34" charset="0"/>
              </a:rPr>
              <a:t>.</a:t>
            </a:r>
            <a:endParaRPr lang="en-US" sz="4200" i="1">
              <a:solidFill>
                <a:schemeClr val="tx1"/>
              </a:solidFill>
              <a:latin typeface="Calibri" panose="020F0502020204030204" pitchFamily="34" charset="0"/>
            </a:endParaRPr>
          </a:p>
          <a:p>
            <a:pPr marL="0" indent="0">
              <a:buNone/>
            </a:pPr>
            <a:endParaRPr lang="en-US" sz="3600">
              <a:solidFill>
                <a:srgbClr val="333399"/>
              </a:solidFill>
            </a:endParaRPr>
          </a:p>
        </p:txBody>
      </p:sp>
    </p:spTree>
    <p:extLst>
      <p:ext uri="{BB962C8B-B14F-4D97-AF65-F5344CB8AC3E}">
        <p14:creationId xmlns:p14="http://schemas.microsoft.com/office/powerpoint/2010/main" val="408693240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is an </a:t>
            </a:r>
            <a:r>
              <a:rPr lang="en-US" sz="4200" b="1" i="1">
                <a:solidFill>
                  <a:schemeClr val="tx1"/>
                </a:solidFill>
                <a:latin typeface="Calibri" panose="020F0502020204030204" pitchFamily="34" charset="0"/>
              </a:rPr>
              <a:t>active</a:t>
            </a:r>
            <a:r>
              <a:rPr lang="en-US" sz="4200" i="1">
                <a:solidFill>
                  <a:schemeClr val="tx1"/>
                </a:solidFill>
                <a:latin typeface="Calibri" panose="020F0502020204030204" pitchFamily="34" charset="0"/>
              </a:rPr>
              <a:t> </a:t>
            </a:r>
            <a:r>
              <a:rPr lang="en-US" sz="4200" b="1" i="1" smtClean="0">
                <a:solidFill>
                  <a:schemeClr val="tx1"/>
                </a:solidFill>
                <a:latin typeface="Calibri" panose="020F0502020204030204" pitchFamily="34" charset="0"/>
              </a:rPr>
              <a:t>listener</a:t>
            </a:r>
            <a:r>
              <a:rPr lang="en-US" sz="4200" i="1" smtClean="0">
                <a:solidFill>
                  <a:schemeClr val="tx1"/>
                </a:solidFill>
                <a:latin typeface="Calibri" panose="020F0502020204030204" pitchFamily="34" charset="0"/>
              </a:rPr>
              <a:t> who repeats </a:t>
            </a:r>
            <a:r>
              <a:rPr lang="en-US" sz="4200" i="1">
                <a:solidFill>
                  <a:schemeClr val="tx1"/>
                </a:solidFill>
                <a:latin typeface="Calibri" panose="020F0502020204030204" pitchFamily="34" charset="0"/>
              </a:rPr>
              <a:t>or rephrases what he or she has heard to confirm the understanding of both parties.</a:t>
            </a:r>
            <a:endParaRPr lang="en-US" sz="4200">
              <a:solidFill>
                <a:srgbClr val="333399"/>
              </a:solidFill>
            </a:endParaRPr>
          </a:p>
        </p:txBody>
      </p:sp>
    </p:spTree>
    <p:extLst>
      <p:ext uri="{BB962C8B-B14F-4D97-AF65-F5344CB8AC3E}">
        <p14:creationId xmlns:p14="http://schemas.microsoft.com/office/powerpoint/2010/main" val="413310421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a:t>
            </a:r>
            <a:r>
              <a:rPr lang="en-US" sz="4200" i="1" smtClean="0">
                <a:solidFill>
                  <a:schemeClr val="tx1"/>
                </a:solidFill>
                <a:latin typeface="Calibri" panose="020F0502020204030204" pitchFamily="34" charset="0"/>
              </a:rPr>
              <a:t>attempts </a:t>
            </a:r>
            <a:r>
              <a:rPr lang="en-US" sz="4200" i="1">
                <a:solidFill>
                  <a:schemeClr val="tx1"/>
                </a:solidFill>
                <a:latin typeface="Calibri" panose="020F0502020204030204" pitchFamily="34" charset="0"/>
              </a:rPr>
              <a:t>to have an </a:t>
            </a:r>
            <a:r>
              <a:rPr lang="en-US" sz="4200" b="1" i="1">
                <a:solidFill>
                  <a:schemeClr val="tx1"/>
                </a:solidFill>
                <a:latin typeface="Calibri" panose="020F0502020204030204" pitchFamily="34" charset="0"/>
              </a:rPr>
              <a:t>open mind</a:t>
            </a:r>
            <a:r>
              <a:rPr lang="en-US" sz="4200" i="1">
                <a:solidFill>
                  <a:schemeClr val="tx1"/>
                </a:solidFill>
                <a:latin typeface="Calibri" panose="020F0502020204030204" pitchFamily="34" charset="0"/>
              </a:rPr>
              <a:t> </a:t>
            </a:r>
            <a:r>
              <a:rPr lang="en-US" sz="4000" i="1">
                <a:solidFill>
                  <a:schemeClr val="tx1"/>
                </a:solidFill>
                <a:latin typeface="Calibri" panose="020F0502020204030204" pitchFamily="34" charset="0"/>
              </a:rPr>
              <a:t>as to what is being communicated</a:t>
            </a:r>
            <a:r>
              <a:rPr lang="en-US" sz="4000" i="1" smtClean="0">
                <a:solidFill>
                  <a:schemeClr val="tx1"/>
                </a:solidFill>
                <a:latin typeface="Calibri" panose="020F0502020204030204" pitchFamily="34" charset="0"/>
              </a:rPr>
              <a:t>.</a:t>
            </a:r>
          </a:p>
          <a:p>
            <a:pPr algn="just">
              <a:buFont typeface="Arial" panose="020B0604020202020204" pitchFamily="34" charset="0"/>
              <a:buChar char="•"/>
            </a:pPr>
            <a:endParaRPr lang="en-US" sz="3600">
              <a:solidFill>
                <a:srgbClr val="333399"/>
              </a:solidFill>
            </a:endParaRPr>
          </a:p>
        </p:txBody>
      </p:sp>
    </p:spTree>
    <p:extLst>
      <p:ext uri="{BB962C8B-B14F-4D97-AF65-F5344CB8AC3E}">
        <p14:creationId xmlns:p14="http://schemas.microsoft.com/office/powerpoint/2010/main" val="361794950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shows </a:t>
            </a:r>
            <a:r>
              <a:rPr lang="en-US" sz="4200" b="1" i="1">
                <a:solidFill>
                  <a:schemeClr val="tx1"/>
                </a:solidFill>
                <a:latin typeface="Calibri" panose="020F0502020204030204" pitchFamily="34" charset="0"/>
              </a:rPr>
              <a:t>empathy</a:t>
            </a:r>
            <a:r>
              <a:rPr lang="en-US" sz="4200" i="1">
                <a:solidFill>
                  <a:schemeClr val="tx1"/>
                </a:solidFill>
                <a:latin typeface="Calibri" panose="020F0502020204030204" pitchFamily="34" charset="0"/>
              </a:rPr>
              <a:t> for what the other person has to say</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3600">
              <a:solidFill>
                <a:srgbClr val="333399"/>
              </a:solidFill>
            </a:endParaRPr>
          </a:p>
        </p:txBody>
      </p:sp>
    </p:spTree>
    <p:extLst>
      <p:ext uri="{BB962C8B-B14F-4D97-AF65-F5344CB8AC3E}">
        <p14:creationId xmlns:p14="http://schemas.microsoft.com/office/powerpoint/2010/main" val="117810273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71" y="253624"/>
            <a:ext cx="10945905" cy="1365249"/>
          </a:xfrm>
        </p:spPr>
        <p:txBody>
          <a:bodyPr>
            <a:norm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836610" y="1618873"/>
            <a:ext cx="9876214" cy="4575739"/>
          </a:xfrm>
        </p:spPr>
        <p:txBody>
          <a:bodyPr>
            <a:normAutofit/>
          </a:bodyPr>
          <a:lstStyle/>
          <a:p>
            <a:pPr algn="just">
              <a:buFont typeface="Arial" panose="020B0604020202020204" pitchFamily="34" charset="0"/>
              <a:buChar char="•"/>
            </a:pPr>
            <a:r>
              <a:rPr lang="en-US" sz="4400" i="1">
                <a:solidFill>
                  <a:schemeClr val="tx1"/>
                </a:solidFill>
                <a:latin typeface="Calibri" panose="020F0502020204030204" pitchFamily="34" charset="0"/>
              </a:rPr>
              <a:t>So what is empathy</a:t>
            </a:r>
            <a:r>
              <a:rPr lang="en-US" sz="4400" i="1" smtClean="0">
                <a:solidFill>
                  <a:schemeClr val="tx1"/>
                </a:solidFill>
                <a:latin typeface="Calibri" panose="020F0502020204030204" pitchFamily="34" charset="0"/>
              </a:rPr>
              <a:t>?</a:t>
            </a:r>
          </a:p>
          <a:p>
            <a:pPr marL="0" indent="0" algn="just">
              <a:buNone/>
            </a:pPr>
            <a:endParaRPr lang="en-US" sz="4400" i="1">
              <a:solidFill>
                <a:schemeClr val="tx1"/>
              </a:solidFill>
              <a:latin typeface="Calibri" panose="020F0502020204030204" pitchFamily="34" charset="0"/>
            </a:endParaRPr>
          </a:p>
          <a:p>
            <a:pPr marL="0" indent="0" algn="just">
              <a:buNone/>
            </a:pPr>
            <a:endParaRPr lang="en-US" sz="4400" i="1" smtClean="0">
              <a:solidFill>
                <a:schemeClr val="tx1"/>
              </a:solidFill>
              <a:latin typeface="Calibri" panose="020F0502020204030204" pitchFamily="34" charset="0"/>
            </a:endParaRPr>
          </a:p>
          <a:p>
            <a:pPr marL="0" indent="0" algn="just">
              <a:buNone/>
            </a:pPr>
            <a:endParaRPr lang="en-US" sz="4000">
              <a:solidFill>
                <a:schemeClr val="tx1"/>
              </a:solidFill>
              <a:latin typeface="Calibri" panose="020F0502020204030204" pitchFamily="34" charset="0"/>
            </a:endParaRPr>
          </a:p>
        </p:txBody>
      </p:sp>
    </p:spTree>
    <p:extLst>
      <p:ext uri="{BB962C8B-B14F-4D97-AF65-F5344CB8AC3E}">
        <p14:creationId xmlns:p14="http://schemas.microsoft.com/office/powerpoint/2010/main" val="261742637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71" y="253624"/>
            <a:ext cx="10945905" cy="1365249"/>
          </a:xfrm>
        </p:spPr>
        <p:txBody>
          <a:bodyPr>
            <a:norm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nvPr>
        </p:nvSpPr>
        <p:spPr>
          <a:xfrm>
            <a:off x="836610" y="1618873"/>
            <a:ext cx="9876214" cy="4575739"/>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Empathy </a:t>
            </a:r>
            <a:r>
              <a:rPr lang="en-US" sz="4200" i="1">
                <a:solidFill>
                  <a:schemeClr val="tx1"/>
                </a:solidFill>
                <a:latin typeface="Calibri" panose="020F0502020204030204" pitchFamily="34" charset="0"/>
              </a:rPr>
              <a:t>is the ability to </a:t>
            </a:r>
            <a:r>
              <a:rPr lang="en-US" sz="4200" b="1" i="1">
                <a:solidFill>
                  <a:srgbClr val="FFFF00"/>
                </a:solidFill>
                <a:latin typeface="Calibri" panose="020F0502020204030204" pitchFamily="34" charset="0"/>
              </a:rPr>
              <a:t>share</a:t>
            </a:r>
            <a:r>
              <a:rPr lang="en-US" sz="4200" i="1">
                <a:solidFill>
                  <a:schemeClr val="tx1"/>
                </a:solidFill>
                <a:latin typeface="Calibri" panose="020F0502020204030204" pitchFamily="34" charset="0"/>
              </a:rPr>
              <a:t> in another’s emotions, thoughts, or feelings</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i="1">
                <a:solidFill>
                  <a:schemeClr val="tx1"/>
                </a:solidFill>
                <a:latin typeface="Calibri" panose="020F0502020204030204" pitchFamily="34" charset="0"/>
              </a:rPr>
              <a:t>Empathy is NOT sympathy! </a:t>
            </a:r>
          </a:p>
        </p:txBody>
      </p:sp>
    </p:spTree>
    <p:extLst>
      <p:ext uri="{BB962C8B-B14F-4D97-AF65-F5344CB8AC3E}">
        <p14:creationId xmlns:p14="http://schemas.microsoft.com/office/powerpoint/2010/main" val="2757174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2494" y="259977"/>
            <a:ext cx="10934047" cy="1290917"/>
          </a:xfrm>
        </p:spPr>
        <p:txBody>
          <a:bodyPr>
            <a:normAutofit/>
          </a:bodyPr>
          <a:lstStyle/>
          <a:p>
            <a:r>
              <a:rPr lang="en-US" sz="4400" b="1" u="sng" smtClean="0">
                <a:solidFill>
                  <a:srgbClr val="333399"/>
                </a:solidFill>
                <a:latin typeface="Calibri" panose="020F0502020204030204" pitchFamily="34" charset="0"/>
              </a:rPr>
              <a:t>BUILDING SOCIAL CONNECTIONS – “LISTEN”</a:t>
            </a:r>
            <a:endParaRPr lang="en-US" sz="4400" b="1" u="sng">
              <a:solidFill>
                <a:srgbClr val="333399"/>
              </a:solidFill>
              <a:latin typeface="Calibri" panose="020F0502020204030204" pitchFamily="34" charset="0"/>
            </a:endParaRPr>
          </a:p>
        </p:txBody>
      </p:sp>
      <p:pic>
        <p:nvPicPr>
          <p:cNvPr id="5" name="EGR Brené Brown on Empathy"/>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7"/>
          <a:stretch>
            <a:fillRect/>
          </a:stretch>
        </p:blipFill>
        <p:spPr>
          <a:xfrm>
            <a:off x="779253" y="1817478"/>
            <a:ext cx="7864415" cy="4423733"/>
          </a:xfrm>
          <a:prstGeom prst="rect">
            <a:avLst/>
          </a:prstGeom>
        </p:spPr>
      </p:pic>
    </p:spTree>
    <p:extLst>
      <p:ext uri="{BB962C8B-B14F-4D97-AF65-F5344CB8AC3E}">
        <p14:creationId xmlns:p14="http://schemas.microsoft.com/office/powerpoint/2010/main" val="279664640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 presetClass="mediacall" presetSubtype="0" fill="hold" nodeType="clickEffec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cTn>
                <p:tgtEl>
                  <p:spTgt spid="5"/>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a:t>
            </a:r>
            <a:r>
              <a:rPr lang="en-US" sz="4200" i="1" smtClean="0">
                <a:solidFill>
                  <a:schemeClr val="tx1"/>
                </a:solidFill>
                <a:latin typeface="Calibri" panose="020F0502020204030204" pitchFamily="34" charset="0"/>
              </a:rPr>
              <a:t>peer </a:t>
            </a:r>
            <a:r>
              <a:rPr lang="en-US" sz="4200" b="1" i="1" smtClean="0">
                <a:solidFill>
                  <a:schemeClr val="tx1"/>
                </a:solidFill>
                <a:latin typeface="Calibri" panose="020F0502020204030204" pitchFamily="34" charset="0"/>
              </a:rPr>
              <a:t>avoids</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cliché statements like, “I know exactly how you feel</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a:solidFill>
                <a:srgbClr val="333399"/>
              </a:solidFill>
            </a:endParaRPr>
          </a:p>
        </p:txBody>
      </p:sp>
    </p:spTree>
    <p:extLst>
      <p:ext uri="{BB962C8B-B14F-4D97-AF65-F5344CB8AC3E}">
        <p14:creationId xmlns:p14="http://schemas.microsoft.com/office/powerpoint/2010/main" val="13096420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35759" y="1595717"/>
            <a:ext cx="9950170" cy="3587437"/>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A</a:t>
            </a:r>
            <a:r>
              <a:rPr lang="en-US" sz="4200" i="1">
                <a:solidFill>
                  <a:schemeClr val="tx1"/>
                </a:solidFill>
                <a:latin typeface="Calibri" panose="020F0502020204030204" pitchFamily="34" charset="0"/>
              </a:rPr>
              <a:t> </a:t>
            </a:r>
            <a:r>
              <a:rPr lang="en-US" sz="4200" i="1" smtClean="0">
                <a:solidFill>
                  <a:schemeClr val="tx1"/>
                </a:solidFill>
                <a:latin typeface="Calibri" panose="020F0502020204030204" pitchFamily="34" charset="0"/>
              </a:rPr>
              <a:t>peer </a:t>
            </a:r>
            <a:r>
              <a:rPr lang="en-US" sz="4200" b="1" i="1" smtClean="0">
                <a:solidFill>
                  <a:schemeClr val="tx1"/>
                </a:solidFill>
                <a:latin typeface="Calibri" panose="020F0502020204030204" pitchFamily="34" charset="0"/>
              </a:rPr>
              <a:t>communicates</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that he or she genuinely cares and </a:t>
            </a:r>
            <a:r>
              <a:rPr lang="en-US" sz="4200" i="1" smtClean="0">
                <a:solidFill>
                  <a:schemeClr val="tx1"/>
                </a:solidFill>
                <a:latin typeface="Calibri" panose="020F0502020204030204" pitchFamily="34" charset="0"/>
              </a:rPr>
              <a:t>asks how he or she can help.</a:t>
            </a:r>
          </a:p>
        </p:txBody>
      </p:sp>
    </p:spTree>
    <p:extLst>
      <p:ext uri="{BB962C8B-B14F-4D97-AF65-F5344CB8AC3E}">
        <p14:creationId xmlns:p14="http://schemas.microsoft.com/office/powerpoint/2010/main" val="281715798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a:t>
            </a:r>
            <a:r>
              <a:rPr lang="en-US" sz="4200" i="1" smtClean="0">
                <a:solidFill>
                  <a:schemeClr val="tx1"/>
                </a:solidFill>
                <a:latin typeface="Calibri" panose="020F0502020204030204" pitchFamily="34" charset="0"/>
              </a:rPr>
              <a:t>makes suitable suggestions </a:t>
            </a:r>
            <a:r>
              <a:rPr lang="en-US" sz="4200" b="1" i="1" u="sng" smtClean="0">
                <a:solidFill>
                  <a:srgbClr val="FFFF00"/>
                </a:solidFill>
                <a:latin typeface="Calibri" panose="020F0502020204030204" pitchFamily="34" charset="0"/>
              </a:rPr>
              <a:t>IF</a:t>
            </a:r>
            <a:r>
              <a:rPr lang="en-US" sz="4200" i="1" smtClean="0">
                <a:solidFill>
                  <a:schemeClr val="tx1"/>
                </a:solidFill>
                <a:latin typeface="Calibri" panose="020F0502020204030204" pitchFamily="34" charset="0"/>
              </a:rPr>
              <a:t> </a:t>
            </a:r>
            <a:r>
              <a:rPr lang="en-US" sz="4200" b="1" i="1" smtClean="0">
                <a:solidFill>
                  <a:schemeClr val="tx1"/>
                </a:solidFill>
                <a:latin typeface="Calibri" panose="020F0502020204030204" pitchFamily="34" charset="0"/>
              </a:rPr>
              <a:t>the </a:t>
            </a:r>
            <a:r>
              <a:rPr lang="en-US" sz="4200" b="1" i="1">
                <a:solidFill>
                  <a:schemeClr val="tx1"/>
                </a:solidFill>
                <a:latin typeface="Calibri" panose="020F0502020204030204" pitchFamily="34" charset="0"/>
              </a:rPr>
              <a:t>person asks</a:t>
            </a:r>
            <a:r>
              <a:rPr lang="en-US" sz="4200" i="1">
                <a:solidFill>
                  <a:schemeClr val="tx1"/>
                </a:solidFill>
                <a:latin typeface="Calibri" panose="020F0502020204030204" pitchFamily="34" charset="0"/>
              </a:rPr>
              <a:t> for input, makes suitable suggestions.</a:t>
            </a:r>
            <a:endParaRPr lang="en-US" sz="4200">
              <a:solidFill>
                <a:srgbClr val="333399"/>
              </a:solidFill>
            </a:endParaRPr>
          </a:p>
        </p:txBody>
      </p:sp>
    </p:spTree>
    <p:extLst>
      <p:ext uri="{BB962C8B-B14F-4D97-AF65-F5344CB8AC3E}">
        <p14:creationId xmlns:p14="http://schemas.microsoft.com/office/powerpoint/2010/main" val="369763718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183" y="254310"/>
            <a:ext cx="11115582" cy="1341407"/>
          </a:xfrm>
        </p:spPr>
        <p:txBody>
          <a:bodyPr>
            <a:noAutofit/>
          </a:bodyPr>
          <a:lstStyle/>
          <a:p>
            <a:r>
              <a:rPr lang="en-US" sz="4400" b="1" u="sng">
                <a:solidFill>
                  <a:srgbClr val="000099"/>
                </a:solidFill>
                <a:latin typeface="Calibri" panose="020F0502020204030204" pitchFamily="34" charset="0"/>
              </a:rPr>
              <a:t>Building social connections – “listen”</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35759" y="1595717"/>
            <a:ext cx="9950170" cy="3587437"/>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treats what is shared with </a:t>
            </a:r>
            <a:r>
              <a:rPr lang="en-US" sz="4200" b="1" i="1">
                <a:solidFill>
                  <a:schemeClr val="tx1"/>
                </a:solidFill>
                <a:latin typeface="Calibri" panose="020F0502020204030204" pitchFamily="34" charset="0"/>
              </a:rPr>
              <a:t>respect</a:t>
            </a:r>
            <a:r>
              <a:rPr lang="en-US" sz="4200" i="1">
                <a:solidFill>
                  <a:schemeClr val="tx1"/>
                </a:solidFill>
                <a:latin typeface="Calibri" panose="020F0502020204030204" pitchFamily="34" charset="0"/>
              </a:rPr>
              <a:t> and </a:t>
            </a:r>
            <a:r>
              <a:rPr lang="en-US" sz="4200" b="1" i="1">
                <a:solidFill>
                  <a:schemeClr val="tx1"/>
                </a:solidFill>
                <a:latin typeface="Calibri" panose="020F0502020204030204" pitchFamily="34" charset="0"/>
              </a:rPr>
              <a:t>confidentiality</a:t>
            </a:r>
            <a:r>
              <a:rPr lang="en-US" sz="4200" i="1">
                <a:solidFill>
                  <a:schemeClr val="tx1"/>
                </a:solidFill>
                <a:latin typeface="Calibri" panose="020F0502020204030204" pitchFamily="34" charset="0"/>
              </a:rPr>
              <a:t>, unless disclosure is necessary to protect the safety of the speaker or someone else.</a:t>
            </a:r>
            <a:endParaRPr lang="en-US" sz="4200">
              <a:solidFill>
                <a:srgbClr val="333399"/>
              </a:solidFill>
            </a:endParaRPr>
          </a:p>
        </p:txBody>
      </p:sp>
    </p:spTree>
    <p:extLst>
      <p:ext uri="{BB962C8B-B14F-4D97-AF65-F5344CB8AC3E}">
        <p14:creationId xmlns:p14="http://schemas.microsoft.com/office/powerpoint/2010/main" val="303491510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4"/>
            <a:ext cx="10058309" cy="3648634"/>
          </a:xfrm>
        </p:spPr>
        <p:txBody>
          <a:bodyPr>
            <a:normAutofit/>
          </a:bodyPr>
          <a:lstStyle/>
          <a:p>
            <a:pPr algn="just">
              <a:buFont typeface="Arial" panose="020B0604020202020204" pitchFamily="34" charset="0"/>
              <a:buChar char="•"/>
            </a:pPr>
            <a:r>
              <a:rPr lang="en-US" sz="4200" b="1" i="1" smtClean="0">
                <a:solidFill>
                  <a:srgbClr val="FFFF00"/>
                </a:solidFill>
                <a:latin typeface="Calibri" panose="020F0502020204030204" pitchFamily="34" charset="0"/>
              </a:rPr>
              <a:t>Observe</a:t>
            </a:r>
            <a:r>
              <a:rPr lang="en-US" sz="4200" i="1" smtClean="0">
                <a:solidFill>
                  <a:schemeClr val="tx1"/>
                </a:solidFill>
                <a:latin typeface="Calibri" panose="020F0502020204030204" pitchFamily="34" charset="0"/>
              </a:rPr>
              <a:t> - A </a:t>
            </a:r>
            <a:r>
              <a:rPr lang="en-US" sz="4200" i="1">
                <a:solidFill>
                  <a:schemeClr val="tx1"/>
                </a:solidFill>
                <a:latin typeface="Calibri" panose="020F0502020204030204" pitchFamily="34" charset="0"/>
              </a:rPr>
              <a:t>peer is willing to turn away from technology </a:t>
            </a:r>
            <a:r>
              <a:rPr lang="en-US" sz="4200" i="1" smtClean="0">
                <a:solidFill>
                  <a:schemeClr val="tx1"/>
                </a:solidFill>
                <a:latin typeface="Calibri" panose="020F0502020204030204" pitchFamily="34" charset="0"/>
              </a:rPr>
              <a:t>and </a:t>
            </a:r>
            <a:r>
              <a:rPr lang="en-US" sz="4200" i="1">
                <a:solidFill>
                  <a:schemeClr val="tx1"/>
                </a:solidFill>
                <a:latin typeface="Calibri" panose="020F0502020204030204" pitchFamily="34" charset="0"/>
              </a:rPr>
              <a:t>pay genuine and close attention to his or her </a:t>
            </a:r>
            <a:r>
              <a:rPr lang="en-US" sz="4200" i="1" smtClean="0">
                <a:solidFill>
                  <a:schemeClr val="tx1"/>
                </a:solidFill>
                <a:latin typeface="Calibri" panose="020F0502020204030204" pitchFamily="34" charset="0"/>
              </a:rPr>
              <a:t>colleague, friend, or family member.</a:t>
            </a: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407572760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4"/>
            <a:ext cx="10058309" cy="4328854"/>
          </a:xfrm>
        </p:spPr>
        <p:txBody>
          <a:bodyPr>
            <a:normAutofit lnSpcReduction="10000"/>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A </a:t>
            </a:r>
            <a:r>
              <a:rPr lang="en-US" sz="4200" i="1">
                <a:solidFill>
                  <a:schemeClr val="tx1"/>
                </a:solidFill>
                <a:latin typeface="Calibri" panose="020F0502020204030204" pitchFamily="34" charset="0"/>
              </a:rPr>
              <a:t>peer </a:t>
            </a:r>
            <a:r>
              <a:rPr lang="en-US" sz="4200" i="1" smtClean="0">
                <a:solidFill>
                  <a:schemeClr val="tx1"/>
                </a:solidFill>
                <a:latin typeface="Calibri" panose="020F0502020204030204" pitchFamily="34" charset="0"/>
              </a:rPr>
              <a:t>notices </a:t>
            </a:r>
            <a:r>
              <a:rPr lang="en-US" sz="4200" i="1">
                <a:solidFill>
                  <a:schemeClr val="tx1"/>
                </a:solidFill>
                <a:latin typeface="Calibri" panose="020F0502020204030204" pitchFamily="34" charset="0"/>
              </a:rPr>
              <a:t>when </a:t>
            </a:r>
            <a:r>
              <a:rPr lang="en-US" sz="4200" i="1" smtClean="0">
                <a:solidFill>
                  <a:schemeClr val="tx1"/>
                </a:solidFill>
                <a:latin typeface="Calibri" panose="020F0502020204030204" pitchFamily="34" charset="0"/>
              </a:rPr>
              <a:t>a colleague, friend, or family member is not </a:t>
            </a:r>
            <a:r>
              <a:rPr lang="en-US" sz="4200" i="1">
                <a:solidFill>
                  <a:schemeClr val="tx1"/>
                </a:solidFill>
                <a:latin typeface="Calibri" panose="020F0502020204030204" pitchFamily="34" charset="0"/>
              </a:rPr>
              <a:t>acting like </a:t>
            </a:r>
            <a:r>
              <a:rPr lang="en-US" sz="4200" i="1" smtClean="0">
                <a:solidFill>
                  <a:schemeClr val="tx1"/>
                </a:solidFill>
                <a:latin typeface="Calibri" panose="020F0502020204030204" pitchFamily="34" charset="0"/>
              </a:rPr>
              <a:t>his or her usual or former self.</a:t>
            </a:r>
          </a:p>
          <a:p>
            <a:pPr algn="just">
              <a:buFont typeface="Arial" panose="020B0604020202020204" pitchFamily="34" charset="0"/>
              <a:buChar char="•"/>
            </a:pPr>
            <a:endParaRPr lang="en-US" sz="4200" i="1" smtClean="0">
              <a:solidFill>
                <a:schemeClr val="tx1"/>
              </a:solidFill>
              <a:latin typeface="Calibri" panose="020F0502020204030204" pitchFamily="34" charset="0"/>
            </a:endParaRPr>
          </a:p>
          <a:p>
            <a:pPr algn="just">
              <a:buFont typeface="Arial" panose="020B0604020202020204" pitchFamily="34" charset="0"/>
              <a:buChar char="•"/>
            </a:pPr>
            <a:r>
              <a:rPr lang="en-US" sz="4200" i="1" smtClean="0">
                <a:solidFill>
                  <a:schemeClr val="tx1"/>
                </a:solidFill>
                <a:latin typeface="Calibri" panose="020F0502020204030204" pitchFamily="34" charset="0"/>
              </a:rPr>
              <a:t>So what are some of the signs a peer may notice and observe?</a:t>
            </a:r>
          </a:p>
        </p:txBody>
      </p:sp>
    </p:spTree>
    <p:extLst>
      <p:ext uri="{BB962C8B-B14F-4D97-AF65-F5344CB8AC3E}">
        <p14:creationId xmlns:p14="http://schemas.microsoft.com/office/powerpoint/2010/main" val="155362629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4"/>
            <a:ext cx="10058309" cy="4515466"/>
          </a:xfrm>
        </p:spPr>
        <p:txBody>
          <a:bodyPr>
            <a:normAutofit lnSpcReduction="10000"/>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The peer’s colleague, friend, or family member  </a:t>
            </a:r>
            <a:r>
              <a:rPr lang="en-US" sz="4200" i="1">
                <a:solidFill>
                  <a:schemeClr val="tx1"/>
                </a:solidFill>
                <a:latin typeface="Calibri" panose="020F0502020204030204" pitchFamily="34" charset="0"/>
              </a:rPr>
              <a:t>is </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i="1">
                <a:solidFill>
                  <a:schemeClr val="tx1"/>
                </a:solidFill>
                <a:latin typeface="Calibri" panose="020F0502020204030204" pitchFamily="34" charset="0"/>
              </a:rPr>
              <a:t>-having trouble concentrating or following through on </a:t>
            </a:r>
            <a:r>
              <a:rPr lang="en-US" sz="4200" i="1" smtClean="0">
                <a:solidFill>
                  <a:schemeClr val="tx1"/>
                </a:solidFill>
                <a:latin typeface="Calibri" panose="020F0502020204030204" pitchFamily="34" charset="0"/>
              </a:rPr>
              <a:t>plans</a:t>
            </a:r>
          </a:p>
          <a:p>
            <a:pPr algn="just">
              <a:buFont typeface="Arial" panose="020B0604020202020204" pitchFamily="34" charset="0"/>
              <a:buChar char="•"/>
            </a:pPr>
            <a:r>
              <a:rPr lang="en-US" sz="4200" i="1">
                <a:solidFill>
                  <a:schemeClr val="tx1"/>
                </a:solidFill>
                <a:latin typeface="Calibri" panose="020F0502020204030204" pitchFamily="34" charset="0"/>
              </a:rPr>
              <a:t>-isolating or withdrawing from other </a:t>
            </a:r>
            <a:r>
              <a:rPr lang="en-US" sz="4200" i="1" smtClean="0">
                <a:solidFill>
                  <a:schemeClr val="tx1"/>
                </a:solidFill>
                <a:latin typeface="Calibri" panose="020F0502020204030204" pitchFamily="34" charset="0"/>
              </a:rPr>
              <a:t>people</a:t>
            </a: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351336585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4"/>
            <a:ext cx="10058309" cy="4571450"/>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The peer’s colleague, friend, or family member is …</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i="1" smtClean="0">
                <a:solidFill>
                  <a:schemeClr val="tx1"/>
                </a:solidFill>
                <a:latin typeface="Calibri" panose="020F0502020204030204" pitchFamily="34" charset="0"/>
              </a:rPr>
              <a:t>-</a:t>
            </a:r>
            <a:r>
              <a:rPr lang="en-US" sz="4200" i="1">
                <a:solidFill>
                  <a:schemeClr val="tx1"/>
                </a:solidFill>
                <a:latin typeface="Calibri" panose="020F0502020204030204" pitchFamily="34" charset="0"/>
              </a:rPr>
              <a:t>losing interest in </a:t>
            </a:r>
            <a:r>
              <a:rPr lang="en-US" sz="4200" i="1" smtClean="0">
                <a:solidFill>
                  <a:schemeClr val="tx1"/>
                </a:solidFill>
                <a:latin typeface="Calibri" panose="020F0502020204030204" pitchFamily="34" charset="0"/>
              </a:rPr>
              <a:t>activities or hobbies</a:t>
            </a:r>
          </a:p>
          <a:p>
            <a:pPr algn="just">
              <a:buFont typeface="Arial" panose="020B0604020202020204" pitchFamily="34" charset="0"/>
              <a:buChar char="•"/>
            </a:pPr>
            <a:r>
              <a:rPr lang="en-US" sz="4200" i="1">
                <a:solidFill>
                  <a:schemeClr val="tx1"/>
                </a:solidFill>
                <a:latin typeface="Calibri" panose="020F0502020204030204" pitchFamily="34" charset="0"/>
              </a:rPr>
              <a:t>-missing </a:t>
            </a:r>
            <a:r>
              <a:rPr lang="en-US" sz="4200" i="1" smtClean="0">
                <a:solidFill>
                  <a:schemeClr val="tx1"/>
                </a:solidFill>
                <a:latin typeface="Calibri" panose="020F0502020204030204" pitchFamily="34" charset="0"/>
              </a:rPr>
              <a:t>work</a:t>
            </a: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150729245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4"/>
            <a:ext cx="10058309" cy="4571450"/>
          </a:xfrm>
        </p:spPr>
        <p:txBody>
          <a:bodyPr>
            <a:norm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The peer’s colleague, friend, or family member  is </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i="1">
                <a:solidFill>
                  <a:schemeClr val="tx1"/>
                </a:solidFill>
                <a:latin typeface="Calibri" panose="020F0502020204030204" pitchFamily="34" charset="0"/>
              </a:rPr>
              <a:t>-having very low energy or too much </a:t>
            </a:r>
            <a:r>
              <a:rPr lang="en-US" sz="4200" i="1" smtClean="0">
                <a:solidFill>
                  <a:schemeClr val="tx1"/>
                </a:solidFill>
                <a:latin typeface="Calibri" panose="020F0502020204030204" pitchFamily="34" charset="0"/>
              </a:rPr>
              <a:t>energy</a:t>
            </a:r>
          </a:p>
          <a:p>
            <a:pPr algn="just">
              <a:buFont typeface="Arial" panose="020B0604020202020204" pitchFamily="34" charset="0"/>
              <a:buChar char="•"/>
            </a:pPr>
            <a:r>
              <a:rPr lang="en-US" sz="4200" i="1">
                <a:solidFill>
                  <a:schemeClr val="tx1"/>
                </a:solidFill>
                <a:latin typeface="Calibri" panose="020F0502020204030204" pitchFamily="34" charset="0"/>
              </a:rPr>
              <a:t>-exhibiting unusual irritation or </a:t>
            </a:r>
            <a:r>
              <a:rPr lang="en-US" sz="4200" i="1" smtClean="0">
                <a:solidFill>
                  <a:schemeClr val="tx1"/>
                </a:solidFill>
                <a:latin typeface="Calibri" panose="020F0502020204030204" pitchFamily="34" charset="0"/>
              </a:rPr>
              <a:t>anger</a:t>
            </a: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129417178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18656" y="214220"/>
            <a:ext cx="10963744" cy="1372534"/>
          </a:xfrm>
        </p:spPr>
        <p:txBody>
          <a:bodyPr>
            <a:normAutofit/>
          </a:bodyPr>
          <a:lstStyle/>
          <a:p>
            <a:r>
              <a:rPr lang="en-US" sz="4400" b="1" u="sng">
                <a:solidFill>
                  <a:srgbClr val="000099"/>
                </a:solidFill>
                <a:latin typeface="Calibri" panose="020F0502020204030204" pitchFamily="34" charset="0"/>
              </a:rPr>
              <a:t>Building social connections – “Observe”</a:t>
            </a:r>
            <a:endParaRPr lang="en-US" sz="44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09783" y="1586753"/>
            <a:ext cx="10058309" cy="4608773"/>
          </a:xfrm>
        </p:spPr>
        <p:txBody>
          <a:bodyPr>
            <a:no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If a peer </a:t>
            </a:r>
            <a:r>
              <a:rPr lang="en-US" sz="4200" i="1" smtClean="0">
                <a:solidFill>
                  <a:schemeClr val="tx1"/>
                </a:solidFill>
                <a:latin typeface="Calibri" panose="020F0502020204030204" pitchFamily="34" charset="0"/>
              </a:rPr>
              <a:t>observes </a:t>
            </a:r>
            <a:r>
              <a:rPr lang="en-US" sz="4200" i="1">
                <a:solidFill>
                  <a:schemeClr val="tx1"/>
                </a:solidFill>
                <a:latin typeface="Calibri" panose="020F0502020204030204" pitchFamily="34" charset="0"/>
              </a:rPr>
              <a:t>any of these behaviors, the peer </a:t>
            </a:r>
            <a:r>
              <a:rPr lang="en-US" sz="4200" i="1" smtClean="0">
                <a:solidFill>
                  <a:schemeClr val="tx1"/>
                </a:solidFill>
                <a:latin typeface="Calibri" panose="020F0502020204030204" pitchFamily="34" charset="0"/>
              </a:rPr>
              <a:t>communicates that he </a:t>
            </a:r>
            <a:r>
              <a:rPr lang="en-US" sz="4200" i="1">
                <a:solidFill>
                  <a:schemeClr val="tx1"/>
                </a:solidFill>
                <a:latin typeface="Calibri" panose="020F0502020204030204" pitchFamily="34" charset="0"/>
              </a:rPr>
              <a:t>or she </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i="1">
                <a:solidFill>
                  <a:schemeClr val="tx1"/>
                </a:solidFill>
                <a:latin typeface="Calibri" panose="020F0502020204030204" pitchFamily="34" charset="0"/>
              </a:rPr>
              <a:t>-is concerned </a:t>
            </a:r>
          </a:p>
          <a:p>
            <a:pPr algn="just">
              <a:buFont typeface="Arial" panose="020B0604020202020204" pitchFamily="34" charset="0"/>
              <a:buChar char="•"/>
            </a:pPr>
            <a:r>
              <a:rPr lang="en-US" sz="4200" i="1">
                <a:solidFill>
                  <a:schemeClr val="tx1"/>
                </a:solidFill>
                <a:latin typeface="Calibri" panose="020F0502020204030204" pitchFamily="34" charset="0"/>
              </a:rPr>
              <a:t>-would like to listen, in confidence</a:t>
            </a:r>
          </a:p>
          <a:p>
            <a:pPr algn="just">
              <a:buFont typeface="Arial" panose="020B0604020202020204" pitchFamily="34" charset="0"/>
              <a:buChar char="•"/>
            </a:pPr>
            <a:r>
              <a:rPr lang="en-US" sz="4200" i="1">
                <a:solidFill>
                  <a:schemeClr val="tx1"/>
                </a:solidFill>
                <a:latin typeface="Calibri" panose="020F0502020204030204" pitchFamily="34" charset="0"/>
              </a:rPr>
              <a:t>-would like to help</a:t>
            </a:r>
          </a:p>
        </p:txBody>
      </p:sp>
    </p:spTree>
    <p:extLst>
      <p:ext uri="{BB962C8B-B14F-4D97-AF65-F5344CB8AC3E}">
        <p14:creationId xmlns:p14="http://schemas.microsoft.com/office/powerpoint/2010/main" val="255774408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4211" y="277906"/>
            <a:ext cx="10916117" cy="1502912"/>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46964" y="1676400"/>
            <a:ext cx="9947929" cy="3572558"/>
          </a:xfrm>
        </p:spPr>
        <p:txBody>
          <a:bodyPr/>
          <a:lstStyle/>
          <a:p>
            <a:pPr lvl="0">
              <a:buFont typeface="Arial" pitchFamily="34" charset="0"/>
              <a:buChar char="•"/>
            </a:pPr>
            <a:r>
              <a:rPr lang="en-US" sz="4400" i="1" smtClean="0">
                <a:solidFill>
                  <a:srgbClr val="FFFF00"/>
                </a:solidFill>
                <a:latin typeface="Calibri" panose="020F0502020204030204" pitchFamily="34" charset="0"/>
              </a:rPr>
              <a:t>Validation</a:t>
            </a:r>
            <a:r>
              <a:rPr lang="en-US" sz="4400" i="1" smtClean="0">
                <a:solidFill>
                  <a:schemeClr val="tx1"/>
                </a:solidFill>
                <a:latin typeface="Calibri" panose="020F0502020204030204" pitchFamily="34" charset="0"/>
              </a:rPr>
              <a:t> - What is </a:t>
            </a:r>
            <a:r>
              <a:rPr lang="en-US" sz="4400" b="1" i="1">
                <a:solidFill>
                  <a:schemeClr val="tx1"/>
                </a:solidFill>
                <a:latin typeface="Calibri" panose="020F0502020204030204" pitchFamily="34" charset="0"/>
              </a:rPr>
              <a:t>validation</a:t>
            </a:r>
            <a:r>
              <a:rPr lang="en-US" sz="4400" i="1">
                <a:solidFill>
                  <a:schemeClr val="tx1"/>
                </a:solidFill>
                <a:latin typeface="Calibri" panose="020F0502020204030204" pitchFamily="34" charset="0"/>
              </a:rPr>
              <a:t>?</a:t>
            </a:r>
          </a:p>
          <a:p>
            <a:pPr marL="0" lvl="0" indent="0">
              <a:buNone/>
            </a:pPr>
            <a:endParaRPr lang="en-US" sz="4400">
              <a:solidFill>
                <a:schemeClr val="tx1"/>
              </a:solidFill>
              <a:latin typeface="Calibri" panose="020F0502020204030204" pitchFamily="34" charset="0"/>
            </a:endParaRPr>
          </a:p>
          <a:p>
            <a:pPr marL="0" indent="0">
              <a:buNone/>
            </a:pPr>
            <a:endParaRPr lang="en-US"/>
          </a:p>
        </p:txBody>
      </p:sp>
    </p:spTree>
    <p:extLst>
      <p:ext uri="{BB962C8B-B14F-4D97-AF65-F5344CB8AC3E}">
        <p14:creationId xmlns:p14="http://schemas.microsoft.com/office/powerpoint/2010/main" val="253178482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4211" y="277906"/>
            <a:ext cx="10916117" cy="1502912"/>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46964" y="1676400"/>
            <a:ext cx="9947929" cy="3572558"/>
          </a:xfrm>
        </p:spPr>
        <p:txBody>
          <a:bodyPr/>
          <a:lstStyle/>
          <a:p>
            <a:pPr lvl="0" algn="just">
              <a:buFont typeface="Arial" pitchFamily="34" charset="0"/>
              <a:buChar char="•"/>
            </a:pPr>
            <a:r>
              <a:rPr lang="en-US" sz="4200" i="1">
                <a:solidFill>
                  <a:schemeClr val="tx1"/>
                </a:solidFill>
                <a:latin typeface="Calibri" panose="020F0502020204030204" pitchFamily="34" charset="0"/>
              </a:rPr>
              <a:t>Validation is the recognition and </a:t>
            </a:r>
            <a:r>
              <a:rPr lang="en-US" sz="4200" b="1" i="1">
                <a:solidFill>
                  <a:schemeClr val="tx1"/>
                </a:solidFill>
                <a:latin typeface="Calibri" panose="020F0502020204030204" pitchFamily="34" charset="0"/>
              </a:rPr>
              <a:t>acceptance</a:t>
            </a:r>
            <a:r>
              <a:rPr lang="en-US" sz="4200" i="1">
                <a:solidFill>
                  <a:schemeClr val="tx1"/>
                </a:solidFill>
                <a:latin typeface="Calibri" panose="020F0502020204030204" pitchFamily="34" charset="0"/>
              </a:rPr>
              <a:t> of another person’s thoughts, feelings, sensations, and behaviors as </a:t>
            </a:r>
            <a:r>
              <a:rPr lang="en-US" sz="4200" b="1" i="1">
                <a:solidFill>
                  <a:schemeClr val="tx1"/>
                </a:solidFill>
                <a:latin typeface="Calibri" panose="020F0502020204030204" pitchFamily="34" charset="0"/>
              </a:rPr>
              <a:t>understandable</a:t>
            </a:r>
            <a:r>
              <a:rPr lang="en-US" sz="4200" i="1">
                <a:solidFill>
                  <a:schemeClr val="tx1"/>
                </a:solidFill>
                <a:latin typeface="Calibri" panose="020F0502020204030204" pitchFamily="34" charset="0"/>
              </a:rPr>
              <a:t>.</a:t>
            </a:r>
          </a:p>
          <a:p>
            <a:pPr marL="0" indent="0">
              <a:buNone/>
            </a:pPr>
            <a:endParaRPr lang="en-US"/>
          </a:p>
        </p:txBody>
      </p:sp>
    </p:spTree>
    <p:extLst>
      <p:ext uri="{BB962C8B-B14F-4D97-AF65-F5344CB8AC3E}">
        <p14:creationId xmlns:p14="http://schemas.microsoft.com/office/powerpoint/2010/main" val="92601644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4211" y="277906"/>
            <a:ext cx="10916117" cy="1502912"/>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46964" y="1676399"/>
            <a:ext cx="9947929" cy="4500465"/>
          </a:xfrm>
        </p:spPr>
        <p:txBody>
          <a:bodyPr>
            <a:normAutofit/>
          </a:bodyPr>
          <a:lstStyle/>
          <a:p>
            <a:pPr lvl="0" algn="just">
              <a:buFont typeface="Arial" pitchFamily="34" charset="0"/>
              <a:buChar char="•"/>
            </a:pPr>
            <a:r>
              <a:rPr lang="en-US" sz="4200" i="1">
                <a:solidFill>
                  <a:schemeClr val="tx1"/>
                </a:solidFill>
                <a:latin typeface="Calibri" panose="020F0502020204030204" pitchFamily="34" charset="0"/>
              </a:rPr>
              <a:t>Validation does </a:t>
            </a:r>
            <a:r>
              <a:rPr lang="en-US" sz="4200" i="1">
                <a:solidFill>
                  <a:srgbClr val="FFFF00"/>
                </a:solidFill>
                <a:latin typeface="Calibri" panose="020F0502020204030204" pitchFamily="34" charset="0"/>
              </a:rPr>
              <a:t>NOT</a:t>
            </a:r>
            <a:r>
              <a:rPr lang="en-US" sz="4200" i="1">
                <a:solidFill>
                  <a:schemeClr val="tx1"/>
                </a:solidFill>
                <a:latin typeface="Calibri" panose="020F0502020204030204" pitchFamily="34" charset="0"/>
              </a:rPr>
              <a:t> mean agreeing or approving.</a:t>
            </a:r>
          </a:p>
          <a:p>
            <a:pPr lvl="0" algn="just">
              <a:buFont typeface="Arial" pitchFamily="34" charset="0"/>
              <a:buChar char="•"/>
            </a:pPr>
            <a:r>
              <a:rPr lang="en-US" sz="4200" i="1">
                <a:solidFill>
                  <a:schemeClr val="tx1"/>
                </a:solidFill>
                <a:latin typeface="Calibri" panose="020F0502020204030204" pitchFamily="34" charset="0"/>
              </a:rPr>
              <a:t>Validation communicates that the relationship is important and solid, even </a:t>
            </a:r>
            <a:r>
              <a:rPr lang="en-US" sz="4200" i="1" smtClean="0">
                <a:solidFill>
                  <a:schemeClr val="tx1"/>
                </a:solidFill>
                <a:latin typeface="Calibri" panose="020F0502020204030204" pitchFamily="34" charset="0"/>
              </a:rPr>
              <a:t>if the </a:t>
            </a:r>
            <a:r>
              <a:rPr lang="en-US" sz="4200" i="1">
                <a:solidFill>
                  <a:schemeClr val="tx1"/>
                </a:solidFill>
                <a:latin typeface="Calibri" panose="020F0502020204030204" pitchFamily="34" charset="0"/>
              </a:rPr>
              <a:t>peer </a:t>
            </a:r>
            <a:r>
              <a:rPr lang="en-US" sz="4200" i="1" smtClean="0">
                <a:solidFill>
                  <a:schemeClr val="tx1"/>
                </a:solidFill>
                <a:latin typeface="Calibri" panose="020F0502020204030204" pitchFamily="34" charset="0"/>
              </a:rPr>
              <a:t>disagrees </a:t>
            </a:r>
            <a:r>
              <a:rPr lang="en-US" sz="4200" i="1">
                <a:solidFill>
                  <a:schemeClr val="tx1"/>
                </a:solidFill>
                <a:latin typeface="Calibri" panose="020F0502020204030204" pitchFamily="34" charset="0"/>
              </a:rPr>
              <a:t>on the issue.</a:t>
            </a:r>
          </a:p>
        </p:txBody>
      </p:sp>
    </p:spTree>
    <p:extLst>
      <p:ext uri="{BB962C8B-B14F-4D97-AF65-F5344CB8AC3E}">
        <p14:creationId xmlns:p14="http://schemas.microsoft.com/office/powerpoint/2010/main" val="2196721480"/>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4211" y="277906"/>
            <a:ext cx="10916117" cy="1502912"/>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46964" y="1676400"/>
            <a:ext cx="9947929" cy="4444482"/>
          </a:xfrm>
        </p:spPr>
        <p:txBody>
          <a:bodyPr/>
          <a:lstStyle/>
          <a:p>
            <a:pPr lvl="0" algn="just">
              <a:buFont typeface="Arial" pitchFamily="34" charset="0"/>
              <a:buChar char="•"/>
            </a:pPr>
            <a:r>
              <a:rPr lang="en-US" sz="4200" i="1">
                <a:solidFill>
                  <a:schemeClr val="tx1"/>
                </a:solidFill>
                <a:latin typeface="Calibri" panose="020F0502020204030204" pitchFamily="34" charset="0"/>
              </a:rPr>
              <a:t>So how do we </a:t>
            </a:r>
            <a:r>
              <a:rPr lang="en-US" sz="4200" b="1" i="1" smtClean="0">
                <a:solidFill>
                  <a:schemeClr val="tx1"/>
                </a:solidFill>
                <a:latin typeface="Calibri" panose="020F0502020204030204" pitchFamily="34" charset="0"/>
              </a:rPr>
              <a:t>validate</a:t>
            </a:r>
            <a:r>
              <a:rPr lang="en-US" sz="4200" i="1" smtClean="0">
                <a:solidFill>
                  <a:schemeClr val="tx1"/>
                </a:solidFill>
                <a:latin typeface="Calibri" panose="020F0502020204030204" pitchFamily="34" charset="0"/>
              </a:rPr>
              <a:t>?</a:t>
            </a:r>
          </a:p>
          <a:p>
            <a:pPr lvl="0" algn="just">
              <a:buFont typeface="Arial" pitchFamily="34" charset="0"/>
              <a:buChar char="•"/>
            </a:pPr>
            <a:endParaRPr lang="en-US" sz="4200" i="1">
              <a:solidFill>
                <a:schemeClr val="tx1"/>
              </a:solidFill>
              <a:latin typeface="Calibri" panose="020F0502020204030204" pitchFamily="34" charset="0"/>
            </a:endParaRPr>
          </a:p>
          <a:p>
            <a:pPr lvl="0" algn="just">
              <a:buFont typeface="Arial" pitchFamily="34" charset="0"/>
              <a:buChar char="•"/>
            </a:pPr>
            <a:endParaRPr lang="en-US" sz="4200" i="1" smtClean="0">
              <a:solidFill>
                <a:schemeClr val="tx1"/>
              </a:solidFill>
              <a:latin typeface="Calibri" panose="020F0502020204030204" pitchFamily="34" charset="0"/>
            </a:endParaRPr>
          </a:p>
          <a:p>
            <a:pPr marL="0" indent="0">
              <a:buNone/>
            </a:pPr>
            <a:endParaRPr lang="en-US"/>
          </a:p>
        </p:txBody>
      </p:sp>
    </p:spTree>
    <p:extLst>
      <p:ext uri="{BB962C8B-B14F-4D97-AF65-F5344CB8AC3E}">
        <p14:creationId xmlns:p14="http://schemas.microsoft.com/office/powerpoint/2010/main" val="128271088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99697" y="286871"/>
            <a:ext cx="10991668" cy="1353670"/>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599697" y="1631576"/>
            <a:ext cx="10202774" cy="4554071"/>
          </a:xfrm>
        </p:spPr>
        <p:txBody>
          <a:bodyPr>
            <a:noAutofit/>
          </a:bodyPr>
          <a:lstStyle/>
          <a:p>
            <a:pPr algn="just">
              <a:buFont typeface="Arial" panose="020B0604020202020204" pitchFamily="34" charset="0"/>
              <a:buChar char="•"/>
            </a:pPr>
            <a:r>
              <a:rPr lang="en-US" sz="4000" i="1" smtClean="0">
                <a:solidFill>
                  <a:schemeClr val="tx1"/>
                </a:solidFill>
                <a:latin typeface="Calibri" panose="020F0502020204030204" pitchFamily="34" charset="0"/>
              </a:rPr>
              <a:t>A </a:t>
            </a:r>
            <a:r>
              <a:rPr lang="en-US" sz="4000" i="1">
                <a:solidFill>
                  <a:schemeClr val="tx1"/>
                </a:solidFill>
                <a:latin typeface="Calibri" panose="020F0502020204030204" pitchFamily="34" charset="0"/>
              </a:rPr>
              <a:t>peer validates his or her </a:t>
            </a:r>
            <a:r>
              <a:rPr lang="en-US" sz="4000" i="1" smtClean="0">
                <a:solidFill>
                  <a:schemeClr val="tx1"/>
                </a:solidFill>
                <a:latin typeface="Calibri" panose="020F0502020204030204" pitchFamily="34" charset="0"/>
              </a:rPr>
              <a:t>colleague, friend, or family member </a:t>
            </a:r>
            <a:r>
              <a:rPr lang="en-US" sz="4000" i="1">
                <a:solidFill>
                  <a:schemeClr val="tx1"/>
                </a:solidFill>
                <a:latin typeface="Calibri" panose="020F0502020204030204" pitchFamily="34" charset="0"/>
              </a:rPr>
              <a:t>by </a:t>
            </a:r>
            <a:r>
              <a:rPr lang="en-US" sz="4000" i="1" smtClean="0">
                <a:solidFill>
                  <a:schemeClr val="tx1"/>
                </a:solidFill>
                <a:latin typeface="Calibri" panose="020F0502020204030204" pitchFamily="34" charset="0"/>
              </a:rPr>
              <a:t>…</a:t>
            </a:r>
          </a:p>
          <a:p>
            <a:pPr algn="just">
              <a:buFont typeface="Arial" panose="020B0604020202020204" pitchFamily="34" charset="0"/>
              <a:buChar char="•"/>
            </a:pPr>
            <a:r>
              <a:rPr lang="en-US" sz="4000" i="1" smtClean="0">
                <a:solidFill>
                  <a:schemeClr val="tx1"/>
                </a:solidFill>
                <a:latin typeface="Calibri" panose="020F0502020204030204" pitchFamily="34" charset="0"/>
              </a:rPr>
              <a:t>-</a:t>
            </a:r>
            <a:r>
              <a:rPr lang="en-US" sz="4000" b="1" i="1" smtClean="0">
                <a:solidFill>
                  <a:schemeClr val="tx1"/>
                </a:solidFill>
                <a:latin typeface="Calibri" panose="020F0502020204030204" pitchFamily="34" charset="0"/>
              </a:rPr>
              <a:t>acknowledging</a:t>
            </a:r>
            <a:r>
              <a:rPr lang="en-US" sz="4000" i="1" smtClean="0">
                <a:solidFill>
                  <a:schemeClr val="tx1"/>
                </a:solidFill>
                <a:latin typeface="Calibri" panose="020F0502020204030204" pitchFamily="34" charset="0"/>
              </a:rPr>
              <a:t> that the person’s thoughts, feelings, and actions are understandable, and </a:t>
            </a:r>
          </a:p>
          <a:p>
            <a:pPr>
              <a:buFont typeface="Arial" panose="020B0604020202020204" pitchFamily="34" charset="0"/>
              <a:buChar char="•"/>
            </a:pPr>
            <a:r>
              <a:rPr lang="en-US" sz="4000" i="1" smtClean="0">
                <a:solidFill>
                  <a:schemeClr val="tx1"/>
                </a:solidFill>
                <a:latin typeface="Calibri" panose="020F0502020204030204" pitchFamily="34" charset="0"/>
              </a:rPr>
              <a:t>-</a:t>
            </a:r>
            <a:r>
              <a:rPr lang="en-US" sz="4000" b="1" i="1" smtClean="0">
                <a:solidFill>
                  <a:schemeClr val="tx1"/>
                </a:solidFill>
                <a:latin typeface="Calibri" panose="020F0502020204030204" pitchFamily="34" charset="0"/>
              </a:rPr>
              <a:t>trying to understand</a:t>
            </a:r>
            <a:r>
              <a:rPr lang="en-US" sz="4000" i="1" smtClean="0">
                <a:solidFill>
                  <a:schemeClr val="tx1"/>
                </a:solidFill>
                <a:latin typeface="Calibri" panose="020F0502020204030204" pitchFamily="34" charset="0"/>
              </a:rPr>
              <a:t> the person’s perspective, even if the peer doesn’t agree with what is being said or done.</a:t>
            </a:r>
            <a:endParaRPr lang="en-US" sz="4000">
              <a:solidFill>
                <a:schemeClr val="tx1"/>
              </a:solidFill>
              <a:latin typeface="Calibri" panose="020F0502020204030204" pitchFamily="34" charset="0"/>
            </a:endParaRPr>
          </a:p>
        </p:txBody>
      </p:sp>
    </p:spTree>
    <p:extLst>
      <p:ext uri="{BB962C8B-B14F-4D97-AF65-F5344CB8AC3E}">
        <p14:creationId xmlns:p14="http://schemas.microsoft.com/office/powerpoint/2010/main" val="350110756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4211" y="277906"/>
            <a:ext cx="10916117" cy="1502912"/>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746964" y="1676400"/>
            <a:ext cx="9947929" cy="4444482"/>
          </a:xfrm>
        </p:spPr>
        <p:txBody>
          <a:bodyPr/>
          <a:lstStyle/>
          <a:p>
            <a:pPr lvl="0" algn="just">
              <a:buFont typeface="Arial" pitchFamily="34" charset="0"/>
              <a:buChar char="•"/>
            </a:pPr>
            <a:r>
              <a:rPr lang="en-US" sz="4200" i="1" smtClean="0">
                <a:solidFill>
                  <a:schemeClr val="tx1"/>
                </a:solidFill>
                <a:latin typeface="Calibri" panose="020F0502020204030204" pitchFamily="34" charset="0"/>
              </a:rPr>
              <a:t>Learning to </a:t>
            </a:r>
            <a:r>
              <a:rPr lang="en-US" sz="4200" i="1">
                <a:solidFill>
                  <a:schemeClr val="tx1"/>
                </a:solidFill>
                <a:latin typeface="Calibri" panose="020F0502020204030204" pitchFamily="34" charset="0"/>
              </a:rPr>
              <a:t>validate effectively takes practice</a:t>
            </a:r>
            <a:r>
              <a:rPr lang="en-US" sz="4200" i="1" smtClean="0">
                <a:solidFill>
                  <a:schemeClr val="tx1"/>
                </a:solidFill>
                <a:latin typeface="Calibri" panose="020F0502020204030204" pitchFamily="34" charset="0"/>
              </a:rPr>
              <a:t>!</a:t>
            </a:r>
          </a:p>
          <a:p>
            <a:pPr lvl="0" algn="just">
              <a:buFont typeface="Arial" pitchFamily="34" charset="0"/>
              <a:buChar char="•"/>
            </a:pPr>
            <a:endParaRPr lang="en-US" sz="4200" i="1">
              <a:solidFill>
                <a:schemeClr val="tx1"/>
              </a:solidFill>
              <a:latin typeface="Calibri" panose="020F0502020204030204" pitchFamily="34" charset="0"/>
            </a:endParaRPr>
          </a:p>
          <a:p>
            <a:pPr marL="0" indent="0">
              <a:buNone/>
            </a:pPr>
            <a:endParaRPr lang="en-US"/>
          </a:p>
        </p:txBody>
      </p:sp>
    </p:spTree>
    <p:extLst>
      <p:ext uri="{BB962C8B-B14F-4D97-AF65-F5344CB8AC3E}">
        <p14:creationId xmlns:p14="http://schemas.microsoft.com/office/powerpoint/2010/main" val="155746510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905774" y="257892"/>
            <a:ext cx="10916118" cy="1230250"/>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pic>
        <p:nvPicPr>
          <p:cNvPr id="4" name="EGR Its Not About The Nail"/>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7"/>
          <a:stretch>
            <a:fillRect/>
          </a:stretch>
        </p:blipFill>
        <p:spPr>
          <a:xfrm>
            <a:off x="905774" y="1733909"/>
            <a:ext cx="8538231" cy="4802756"/>
          </a:xfrm>
          <a:prstGeom prst="rect">
            <a:avLst/>
          </a:prstGeom>
        </p:spPr>
      </p:pic>
    </p:spTree>
    <p:extLst>
      <p:ext uri="{BB962C8B-B14F-4D97-AF65-F5344CB8AC3E}">
        <p14:creationId xmlns:p14="http://schemas.microsoft.com/office/powerpoint/2010/main" val="243398495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nodeType="clickPar">
                      <p:stCondLst>
                        <p:cond delay="0"/>
                      </p:stCondLst>
                      <p:childTnLst>
                        <p:par>
                          <p:cTn id="4" fill="hold" nodeType="afterGroup">
                            <p:stCondLst>
                              <p:cond delay="0"/>
                            </p:stCondLst>
                            <p:childTnLst>
                              <p:par>
                                <p:cTn id="5" presetID="2" presetClass="mediacall" presetSubtype="0" fill="hold" nodeType="clickEffec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16201" y="224119"/>
            <a:ext cx="11084128" cy="1326775"/>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sz="half" idx="1"/>
            <p:custDataLst>
              <p:tags r:id="rId2"/>
            </p:custDataLst>
          </p:nvPr>
        </p:nvSpPr>
        <p:spPr>
          <a:xfrm>
            <a:off x="745283" y="1638111"/>
            <a:ext cx="4937655" cy="3615267"/>
          </a:xfrm>
        </p:spPr>
        <p:txBody>
          <a:bodyPr>
            <a:normAutofit/>
          </a:bodyPr>
          <a:lstStyle/>
          <a:p>
            <a:pPr algn="just"/>
            <a:r>
              <a:rPr lang="en-US" sz="3200" b="1" u="sng">
                <a:solidFill>
                  <a:schemeClr val="tx1"/>
                </a:solidFill>
                <a:latin typeface="Calibri" panose="020F0502020204030204" pitchFamily="34" charset="0"/>
              </a:rPr>
              <a:t>What Not to Say</a:t>
            </a:r>
          </a:p>
          <a:p>
            <a:pPr algn="just">
              <a:buFont typeface="Arial" panose="020B0604020202020204" pitchFamily="34" charset="0"/>
              <a:buChar char="•"/>
            </a:pPr>
            <a:r>
              <a:rPr lang="en-US" sz="3200">
                <a:solidFill>
                  <a:schemeClr val="tx1"/>
                </a:solidFill>
                <a:latin typeface="Calibri" panose="020F0502020204030204" pitchFamily="34" charset="0"/>
              </a:rPr>
              <a:t>“You seem </a:t>
            </a:r>
            <a:r>
              <a:rPr lang="en-US" sz="3200" smtClean="0">
                <a:solidFill>
                  <a:schemeClr val="tx1"/>
                </a:solidFill>
                <a:latin typeface="Calibri" panose="020F0502020204030204" pitchFamily="34" charset="0"/>
              </a:rPr>
              <a:t>depressed.”</a:t>
            </a:r>
            <a:endParaRPr lang="en-US" sz="3200">
              <a:solidFill>
                <a:schemeClr val="tx1"/>
              </a:solidFill>
              <a:latin typeface="Calibri" panose="020F0502020204030204" pitchFamily="34" charset="0"/>
            </a:endParaRPr>
          </a:p>
          <a:p>
            <a:pPr algn="just">
              <a:buFont typeface="Arial" panose="020B0604020202020204" pitchFamily="34" charset="0"/>
              <a:buChar char="•"/>
            </a:pPr>
            <a:r>
              <a:rPr lang="en-US" sz="3200">
                <a:solidFill>
                  <a:schemeClr val="tx1"/>
                </a:solidFill>
                <a:latin typeface="Calibri" panose="020F0502020204030204" pitchFamily="34" charset="0"/>
              </a:rPr>
              <a:t>“Snap out of </a:t>
            </a:r>
            <a:r>
              <a:rPr lang="en-US" sz="3200" smtClean="0">
                <a:solidFill>
                  <a:schemeClr val="tx1"/>
                </a:solidFill>
                <a:latin typeface="Calibri" panose="020F0502020204030204" pitchFamily="34" charset="0"/>
              </a:rPr>
              <a:t>it.”</a:t>
            </a:r>
            <a:endParaRPr lang="en-US" sz="3200">
              <a:solidFill>
                <a:schemeClr val="tx1"/>
              </a:solidFill>
              <a:latin typeface="Calibri" panose="020F0502020204030204" pitchFamily="34" charset="0"/>
            </a:endParaRPr>
          </a:p>
          <a:p>
            <a:pPr marL="0" indent="0" algn="just">
              <a:buNone/>
            </a:pPr>
            <a:endParaRPr lang="en-US" sz="3200">
              <a:solidFill>
                <a:schemeClr val="tx1"/>
              </a:solidFill>
              <a:latin typeface="Calibri" panose="020F0502020204030204" pitchFamily="34" charset="0"/>
            </a:endParaRPr>
          </a:p>
          <a:p>
            <a:pPr marL="0" indent="0" algn="just">
              <a:buNone/>
            </a:pPr>
            <a:endParaRPr lang="en-US" sz="3200">
              <a:solidFill>
                <a:schemeClr val="tx1"/>
              </a:solidFill>
              <a:latin typeface="Calibri" panose="020F0502020204030204" pitchFamily="34" charset="0"/>
            </a:endParaRPr>
          </a:p>
          <a:p>
            <a:pPr marL="0" indent="0" algn="just">
              <a:buNone/>
            </a:pPr>
            <a:endParaRPr lang="en-US" sz="3200">
              <a:solidFill>
                <a:schemeClr val="tx1"/>
              </a:solidFill>
              <a:latin typeface="Calibri" panose="020F0502020204030204" pitchFamily="34" charset="0"/>
            </a:endParaRPr>
          </a:p>
        </p:txBody>
      </p:sp>
      <p:sp>
        <p:nvSpPr>
          <p:cNvPr id="4" name="Content Placeholder 3"/>
          <p:cNvSpPr>
            <a:spLocks noGrp="1"/>
          </p:cNvSpPr>
          <p:nvPr>
            <p:ph sz="half" idx="2"/>
            <p:custDataLst>
              <p:tags r:id="rId3"/>
            </p:custDataLst>
          </p:nvPr>
        </p:nvSpPr>
        <p:spPr>
          <a:xfrm>
            <a:off x="6058266" y="1638111"/>
            <a:ext cx="4923500" cy="3283513"/>
          </a:xfrm>
        </p:spPr>
        <p:txBody>
          <a:bodyPr>
            <a:noAutofit/>
          </a:bodyPr>
          <a:lstStyle/>
          <a:p>
            <a:pPr algn="just"/>
            <a:r>
              <a:rPr lang="en-US" sz="3200" b="1" u="sng">
                <a:solidFill>
                  <a:schemeClr val="tx1"/>
                </a:solidFill>
                <a:latin typeface="Calibri" panose="020F0502020204030204" pitchFamily="34" charset="0"/>
              </a:rPr>
              <a:t>Say Instead</a:t>
            </a:r>
          </a:p>
          <a:p>
            <a:pPr algn="just">
              <a:buFont typeface="Arial" panose="020B0604020202020204" pitchFamily="34" charset="0"/>
              <a:buChar char="•"/>
            </a:pPr>
            <a:r>
              <a:rPr lang="en-US" sz="3200" smtClean="0">
                <a:solidFill>
                  <a:schemeClr val="tx1"/>
                </a:solidFill>
                <a:latin typeface="Calibri" panose="020F0502020204030204" pitchFamily="34" charset="0"/>
              </a:rPr>
              <a:t>“I see you’re </a:t>
            </a:r>
            <a:r>
              <a:rPr lang="en-US" sz="3200">
                <a:solidFill>
                  <a:schemeClr val="tx1"/>
                </a:solidFill>
                <a:latin typeface="Calibri" panose="020F0502020204030204" pitchFamily="34" charset="0"/>
              </a:rPr>
              <a:t>not your usual </a:t>
            </a:r>
            <a:r>
              <a:rPr lang="en-US" sz="3200" smtClean="0">
                <a:solidFill>
                  <a:schemeClr val="tx1"/>
                </a:solidFill>
                <a:latin typeface="Calibri" panose="020F0502020204030204" pitchFamily="34" charset="0"/>
              </a:rPr>
              <a:t>self.”</a:t>
            </a:r>
            <a:endParaRPr lang="en-US" sz="3200">
              <a:solidFill>
                <a:schemeClr val="tx1"/>
              </a:solidFill>
              <a:latin typeface="Calibri" panose="020F0502020204030204" pitchFamily="34" charset="0"/>
            </a:endParaRPr>
          </a:p>
          <a:p>
            <a:pPr algn="just">
              <a:buFont typeface="Arial" panose="020B0604020202020204" pitchFamily="34" charset="0"/>
              <a:buChar char="•"/>
            </a:pPr>
            <a:r>
              <a:rPr lang="en-US" sz="3200">
                <a:solidFill>
                  <a:schemeClr val="tx1"/>
                </a:solidFill>
                <a:latin typeface="Calibri" panose="020F0502020204030204" pitchFamily="34" charset="0"/>
              </a:rPr>
              <a:t>“Do you want to talk about it?”</a:t>
            </a:r>
          </a:p>
          <a:p>
            <a:pPr marL="0" indent="0" algn="just">
              <a:buNone/>
            </a:pPr>
            <a:endParaRPr lang="en-US" sz="3200">
              <a:solidFill>
                <a:schemeClr val="tx1"/>
              </a:solidFill>
              <a:latin typeface="Calibri" panose="020F0502020204030204" pitchFamily="34" charset="0"/>
            </a:endParaRPr>
          </a:p>
        </p:txBody>
      </p:sp>
    </p:spTree>
    <p:extLst>
      <p:ext uri="{BB962C8B-B14F-4D97-AF65-F5344CB8AC3E}">
        <p14:creationId xmlns:p14="http://schemas.microsoft.com/office/powerpoint/2010/main" val="3538684908"/>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16201" y="224119"/>
            <a:ext cx="11084128" cy="1326775"/>
          </a:xfrm>
        </p:spPr>
        <p:txBody>
          <a:bodyPr>
            <a:normAutofit/>
          </a:bodyPr>
          <a:lstStyle/>
          <a:p>
            <a:r>
              <a:rPr lang="en-US" sz="4200" b="1" u="sng">
                <a:solidFill>
                  <a:srgbClr val="000099"/>
                </a:solidFill>
                <a:latin typeface="Calibri" panose="020F0502020204030204" pitchFamily="34" charset="0"/>
              </a:rPr>
              <a:t>Building social connections – “validate”</a:t>
            </a:r>
            <a:endParaRPr lang="en-US" sz="4200" b="1" u="sng">
              <a:latin typeface="Calibri" panose="020F0502020204030204" pitchFamily="34" charset="0"/>
            </a:endParaRPr>
          </a:p>
        </p:txBody>
      </p:sp>
      <p:sp>
        <p:nvSpPr>
          <p:cNvPr id="3" name="Content Placeholder 2"/>
          <p:cNvSpPr>
            <a:spLocks noGrp="1"/>
          </p:cNvSpPr>
          <p:nvPr>
            <p:ph sz="half" idx="1"/>
            <p:custDataLst>
              <p:tags r:id="rId2"/>
            </p:custDataLst>
          </p:nvPr>
        </p:nvSpPr>
        <p:spPr>
          <a:xfrm>
            <a:off x="745283" y="1566393"/>
            <a:ext cx="4937655" cy="3615267"/>
          </a:xfrm>
        </p:spPr>
        <p:txBody>
          <a:bodyPr>
            <a:normAutofit/>
          </a:bodyPr>
          <a:lstStyle/>
          <a:p>
            <a:pPr algn="just"/>
            <a:r>
              <a:rPr lang="en-US" sz="3000" b="1" u="sng">
                <a:solidFill>
                  <a:schemeClr val="tx1"/>
                </a:solidFill>
                <a:latin typeface="Calibri" panose="020F0502020204030204" pitchFamily="34" charset="0"/>
              </a:rPr>
              <a:t>What Not to Say</a:t>
            </a:r>
          </a:p>
          <a:p>
            <a:pPr algn="just">
              <a:buFont typeface="Arial" panose="020B0604020202020204" pitchFamily="34" charset="0"/>
              <a:buChar char="•"/>
            </a:pPr>
            <a:r>
              <a:rPr lang="en-US" sz="3000">
                <a:solidFill>
                  <a:schemeClr val="tx1"/>
                </a:solidFill>
                <a:latin typeface="Calibri" panose="020F0502020204030204" pitchFamily="34" charset="0"/>
              </a:rPr>
              <a:t>“I know exactly what </a:t>
            </a:r>
            <a:r>
              <a:rPr lang="en-US" sz="3000" smtClean="0">
                <a:solidFill>
                  <a:schemeClr val="tx1"/>
                </a:solidFill>
                <a:latin typeface="Calibri" panose="020F0502020204030204" pitchFamily="34" charset="0"/>
              </a:rPr>
              <a:t>you’re going </a:t>
            </a:r>
            <a:r>
              <a:rPr lang="en-US" sz="3000">
                <a:solidFill>
                  <a:schemeClr val="tx1"/>
                </a:solidFill>
                <a:latin typeface="Calibri" panose="020F0502020204030204" pitchFamily="34" charset="0"/>
              </a:rPr>
              <a:t>through.”</a:t>
            </a:r>
          </a:p>
          <a:p>
            <a:pPr algn="just">
              <a:buFont typeface="Arial" panose="020B0604020202020204" pitchFamily="34" charset="0"/>
              <a:buChar char="•"/>
            </a:pPr>
            <a:r>
              <a:rPr lang="en-US" sz="3000">
                <a:solidFill>
                  <a:schemeClr val="tx1"/>
                </a:solidFill>
                <a:latin typeface="Calibri" panose="020F0502020204030204" pitchFamily="34" charset="0"/>
              </a:rPr>
              <a:t>“Think </a:t>
            </a:r>
            <a:r>
              <a:rPr lang="en-US" sz="3000" smtClean="0">
                <a:solidFill>
                  <a:schemeClr val="tx1"/>
                </a:solidFill>
                <a:latin typeface="Calibri" panose="020F0502020204030204" pitchFamily="34" charset="0"/>
              </a:rPr>
              <a:t>positive.”</a:t>
            </a:r>
            <a:endParaRPr lang="en-US" sz="3000">
              <a:solidFill>
                <a:schemeClr val="tx1"/>
              </a:solidFill>
              <a:latin typeface="Calibri" panose="020F0502020204030204" pitchFamily="34" charset="0"/>
            </a:endParaRPr>
          </a:p>
          <a:p>
            <a:pPr marL="0" indent="0" algn="just">
              <a:buNone/>
            </a:pPr>
            <a:endParaRPr lang="en-US" sz="2800" smtClean="0">
              <a:solidFill>
                <a:schemeClr val="tx1"/>
              </a:solidFill>
              <a:latin typeface="Calibri" panose="020F0502020204030204" pitchFamily="34" charset="0"/>
            </a:endParaRPr>
          </a:p>
          <a:p>
            <a:pPr marL="0" indent="0" algn="just">
              <a:buNone/>
            </a:pPr>
            <a:endParaRPr lang="en-US" sz="2800">
              <a:solidFill>
                <a:schemeClr val="tx1"/>
              </a:solidFill>
              <a:latin typeface="Calibri" panose="020F0502020204030204" pitchFamily="34" charset="0"/>
            </a:endParaRPr>
          </a:p>
        </p:txBody>
      </p:sp>
      <p:sp>
        <p:nvSpPr>
          <p:cNvPr id="4" name="Content Placeholder 3"/>
          <p:cNvSpPr>
            <a:spLocks noGrp="1"/>
          </p:cNvSpPr>
          <p:nvPr>
            <p:ph sz="half" idx="2"/>
            <p:custDataLst>
              <p:tags r:id="rId3"/>
            </p:custDataLst>
          </p:nvPr>
        </p:nvSpPr>
        <p:spPr>
          <a:xfrm>
            <a:off x="6058266" y="1638110"/>
            <a:ext cx="5066934" cy="4538572"/>
          </a:xfrm>
        </p:spPr>
        <p:txBody>
          <a:bodyPr>
            <a:noAutofit/>
          </a:bodyPr>
          <a:lstStyle/>
          <a:p>
            <a:pPr algn="just"/>
            <a:r>
              <a:rPr lang="en-US" sz="3000" b="1" u="sng">
                <a:solidFill>
                  <a:schemeClr val="tx1"/>
                </a:solidFill>
                <a:latin typeface="Calibri" panose="020F0502020204030204" pitchFamily="34" charset="0"/>
              </a:rPr>
              <a:t>Say Instead</a:t>
            </a:r>
          </a:p>
          <a:p>
            <a:pPr algn="just">
              <a:buFont typeface="Arial" panose="020B0604020202020204" pitchFamily="34" charset="0"/>
              <a:buChar char="•"/>
            </a:pPr>
            <a:r>
              <a:rPr lang="en-US" sz="3000">
                <a:solidFill>
                  <a:schemeClr val="tx1"/>
                </a:solidFill>
                <a:latin typeface="Calibri" panose="020F0502020204030204" pitchFamily="34" charset="0"/>
              </a:rPr>
              <a:t>“It’s hard for me to understand exactly what </a:t>
            </a:r>
            <a:r>
              <a:rPr lang="en-US" sz="3000" smtClean="0">
                <a:solidFill>
                  <a:schemeClr val="tx1"/>
                </a:solidFill>
                <a:latin typeface="Calibri" panose="020F0502020204030204" pitchFamily="34" charset="0"/>
              </a:rPr>
              <a:t>you’re </a:t>
            </a:r>
            <a:r>
              <a:rPr lang="en-US" sz="3000">
                <a:solidFill>
                  <a:schemeClr val="tx1"/>
                </a:solidFill>
                <a:latin typeface="Calibri" panose="020F0502020204030204" pitchFamily="34" charset="0"/>
              </a:rPr>
              <a:t>going through, but I can see </a:t>
            </a:r>
            <a:r>
              <a:rPr lang="en-US" sz="3000" smtClean="0">
                <a:solidFill>
                  <a:schemeClr val="tx1"/>
                </a:solidFill>
                <a:latin typeface="Calibri" panose="020F0502020204030204" pitchFamily="34" charset="0"/>
              </a:rPr>
              <a:t>you’re </a:t>
            </a:r>
            <a:r>
              <a:rPr lang="en-US" sz="3000">
                <a:solidFill>
                  <a:schemeClr val="tx1"/>
                </a:solidFill>
                <a:latin typeface="Calibri" panose="020F0502020204030204" pitchFamily="34" charset="0"/>
              </a:rPr>
              <a:t>having a tough time.”</a:t>
            </a:r>
          </a:p>
          <a:p>
            <a:pPr algn="just">
              <a:buFont typeface="Arial" panose="020B0604020202020204" pitchFamily="34" charset="0"/>
              <a:buChar char="•"/>
            </a:pPr>
            <a:r>
              <a:rPr lang="en-US" sz="3000">
                <a:solidFill>
                  <a:schemeClr val="tx1"/>
                </a:solidFill>
                <a:latin typeface="Calibri" panose="020F0502020204030204" pitchFamily="34" charset="0"/>
              </a:rPr>
              <a:t>“It’s </a:t>
            </a:r>
            <a:r>
              <a:rPr lang="en-US" sz="3000" smtClean="0">
                <a:solidFill>
                  <a:schemeClr val="tx1"/>
                </a:solidFill>
                <a:latin typeface="Calibri" panose="020F0502020204030204" pitchFamily="34" charset="0"/>
              </a:rPr>
              <a:t>OK </a:t>
            </a:r>
            <a:r>
              <a:rPr lang="en-US" sz="3000">
                <a:solidFill>
                  <a:schemeClr val="tx1"/>
                </a:solidFill>
                <a:latin typeface="Calibri" panose="020F0502020204030204" pitchFamily="34" charset="0"/>
              </a:rPr>
              <a:t>to ask for </a:t>
            </a:r>
            <a:r>
              <a:rPr lang="en-US" sz="3000" smtClean="0">
                <a:solidFill>
                  <a:schemeClr val="tx1"/>
                </a:solidFill>
                <a:latin typeface="Calibri" panose="020F0502020204030204" pitchFamily="34" charset="0"/>
              </a:rPr>
              <a:t>help.”</a:t>
            </a:r>
            <a:endParaRPr lang="en-US" sz="3000">
              <a:solidFill>
                <a:schemeClr val="tx1"/>
              </a:solidFill>
              <a:latin typeface="Calibri" panose="020F0502020204030204" pitchFamily="34" charset="0"/>
            </a:endParaRPr>
          </a:p>
          <a:p>
            <a:pPr marL="0" indent="0" algn="just">
              <a:buNone/>
            </a:pPr>
            <a:endParaRPr lang="en-US" sz="2800">
              <a:solidFill>
                <a:schemeClr val="tx1"/>
              </a:solidFill>
              <a:latin typeface="Calibri" panose="020F0502020204030204" pitchFamily="34" charset="0"/>
            </a:endParaRPr>
          </a:p>
        </p:txBody>
      </p:sp>
    </p:spTree>
    <p:extLst>
      <p:ext uri="{BB962C8B-B14F-4D97-AF65-F5344CB8AC3E}">
        <p14:creationId xmlns:p14="http://schemas.microsoft.com/office/powerpoint/2010/main" val="3302073533"/>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4544189"/>
          </a:xfrm>
        </p:spPr>
        <p:txBody>
          <a:bodyPr>
            <a:noAutofit/>
          </a:bodyPr>
          <a:lstStyle/>
          <a:p>
            <a:pPr algn="just">
              <a:buFont typeface="Arial" panose="020B0604020202020204" pitchFamily="34" charset="0"/>
              <a:buChar char="•"/>
            </a:pPr>
            <a:r>
              <a:rPr lang="en-US" sz="4200" i="1" smtClean="0">
                <a:solidFill>
                  <a:srgbClr val="FFFF00"/>
                </a:solidFill>
                <a:latin typeface="Calibri" panose="020F0502020204030204" pitchFamily="34" charset="0"/>
              </a:rPr>
              <a:t>Empower</a:t>
            </a:r>
            <a:r>
              <a:rPr lang="en-US" sz="4200" i="1" smtClean="0">
                <a:solidFill>
                  <a:schemeClr val="tx1"/>
                </a:solidFill>
                <a:latin typeface="Calibri" panose="020F0502020204030204" pitchFamily="34" charset="0"/>
              </a:rPr>
              <a:t> - To </a:t>
            </a:r>
            <a:r>
              <a:rPr lang="en-US" sz="4200" i="1">
                <a:solidFill>
                  <a:schemeClr val="tx1"/>
                </a:solidFill>
                <a:latin typeface="Calibri" panose="020F0502020204030204" pitchFamily="34" charset="0"/>
              </a:rPr>
              <a:t>“empower” is to make someone stronger and more confident, especially in controlling the circumstances of their life.</a:t>
            </a:r>
          </a:p>
          <a:p>
            <a:pPr marL="0" indent="0">
              <a:buNone/>
            </a:pPr>
            <a:endParaRPr lang="en-US" sz="2800">
              <a:solidFill>
                <a:schemeClr val="tx1"/>
              </a:solidFill>
              <a:latin typeface="Calibri" panose="020F0502020204030204" pitchFamily="34" charset="0"/>
            </a:endParaRPr>
          </a:p>
        </p:txBody>
      </p:sp>
    </p:spTree>
    <p:extLst>
      <p:ext uri="{BB962C8B-B14F-4D97-AF65-F5344CB8AC3E}">
        <p14:creationId xmlns:p14="http://schemas.microsoft.com/office/powerpoint/2010/main" val="347359795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3567951"/>
          </a:xfrm>
        </p:spPr>
        <p:txBody>
          <a:bodyPr>
            <a:no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I</a:t>
            </a:r>
            <a:r>
              <a:rPr lang="en-US" sz="4200" i="1" smtClean="0">
                <a:solidFill>
                  <a:schemeClr val="tx1"/>
                </a:solidFill>
                <a:latin typeface="Calibri" panose="020F0502020204030204" pitchFamily="34" charset="0"/>
              </a:rPr>
              <a:t>t </a:t>
            </a:r>
            <a:r>
              <a:rPr lang="en-US" sz="4200" i="1">
                <a:solidFill>
                  <a:schemeClr val="tx1"/>
                </a:solidFill>
                <a:latin typeface="Calibri" panose="020F0502020204030204" pitchFamily="34" charset="0"/>
              </a:rPr>
              <a:t>is important to understand the difference </a:t>
            </a:r>
            <a:r>
              <a:rPr lang="en-US" sz="4200" i="1" smtClean="0">
                <a:solidFill>
                  <a:schemeClr val="tx1"/>
                </a:solidFill>
                <a:latin typeface="Calibri" panose="020F0502020204030204" pitchFamily="34" charset="0"/>
              </a:rPr>
              <a:t>between </a:t>
            </a:r>
            <a:r>
              <a:rPr lang="en-US" sz="4200" b="1" i="1" smtClean="0">
                <a:solidFill>
                  <a:schemeClr val="tx1"/>
                </a:solidFill>
                <a:latin typeface="Calibri" panose="020F0502020204030204" pitchFamily="34" charset="0"/>
              </a:rPr>
              <a:t>empowering </a:t>
            </a:r>
            <a:r>
              <a:rPr lang="en-US" sz="4200" i="1" smtClean="0">
                <a:solidFill>
                  <a:schemeClr val="tx1"/>
                </a:solidFill>
                <a:latin typeface="Calibri" panose="020F0502020204030204" pitchFamily="34" charset="0"/>
              </a:rPr>
              <a:t>and </a:t>
            </a:r>
            <a:r>
              <a:rPr lang="en-US" sz="4200" b="1" i="1" smtClean="0">
                <a:solidFill>
                  <a:schemeClr val="tx1"/>
                </a:solidFill>
                <a:latin typeface="Calibri" panose="020F0502020204030204" pitchFamily="34" charset="0"/>
              </a:rPr>
              <a:t>enabling</a:t>
            </a:r>
            <a:r>
              <a:rPr lang="en-US" sz="4200" i="1" smtClean="0">
                <a:solidFill>
                  <a:schemeClr val="tx1"/>
                </a:solidFill>
                <a:latin typeface="Calibri" panose="020F0502020204030204" pitchFamily="34" charset="0"/>
              </a:rPr>
              <a:t>.</a:t>
            </a: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2156447077"/>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9799153" cy="4628165"/>
          </a:xfrm>
        </p:spPr>
        <p:txBody>
          <a:bodyPr>
            <a:noAutofit/>
          </a:bodyPr>
          <a:lstStyle/>
          <a:p>
            <a:pPr algn="just">
              <a:buFont typeface="Arial" panose="020B0604020202020204" pitchFamily="34" charset="0"/>
              <a:buChar char="•"/>
            </a:pPr>
            <a:r>
              <a:rPr lang="en-US" sz="4200" b="1" i="1">
                <a:solidFill>
                  <a:schemeClr val="tx1"/>
                </a:solidFill>
                <a:latin typeface="Calibri" panose="020F0502020204030204" pitchFamily="34" charset="0"/>
              </a:rPr>
              <a:t>Enabling</a:t>
            </a:r>
            <a:r>
              <a:rPr lang="en-US" sz="4200" i="1">
                <a:solidFill>
                  <a:schemeClr val="tx1"/>
                </a:solidFill>
                <a:latin typeface="Calibri" panose="020F0502020204030204" pitchFamily="34" charset="0"/>
              </a:rPr>
              <a:t> is doing for others what they can do for themselves</a:t>
            </a:r>
            <a:r>
              <a:rPr lang="en-US" sz="4200" i="1" smtClean="0">
                <a:solidFill>
                  <a:schemeClr val="tx1"/>
                </a:solidFill>
                <a:latin typeface="Calibri" panose="020F0502020204030204" pitchFamily="34" charset="0"/>
              </a:rPr>
              <a:t>.</a:t>
            </a:r>
          </a:p>
          <a:p>
            <a:pPr algn="just">
              <a:buFont typeface="Arial" panose="020B0604020202020204" pitchFamily="34" charset="0"/>
              <a:buChar char="•"/>
            </a:pPr>
            <a:endParaRPr lang="en-US" sz="4200" i="1">
              <a:solidFill>
                <a:schemeClr val="tx1"/>
              </a:solidFill>
              <a:latin typeface="Calibri" panose="020F0502020204030204" pitchFamily="34" charset="0"/>
            </a:endParaRPr>
          </a:p>
          <a:p>
            <a:pPr algn="just">
              <a:buFont typeface="Arial" panose="020B0604020202020204" pitchFamily="34" charset="0"/>
              <a:buChar char="•"/>
            </a:pPr>
            <a:r>
              <a:rPr lang="en-US" sz="4200" b="1" i="1">
                <a:solidFill>
                  <a:schemeClr val="tx1"/>
                </a:solidFill>
                <a:latin typeface="Calibri" panose="020F0502020204030204" pitchFamily="34" charset="0"/>
              </a:rPr>
              <a:t>Empowering</a:t>
            </a:r>
            <a:r>
              <a:rPr lang="en-US" sz="4200" i="1">
                <a:solidFill>
                  <a:schemeClr val="tx1"/>
                </a:solidFill>
                <a:latin typeface="Calibri" panose="020F0502020204030204" pitchFamily="34" charset="0"/>
              </a:rPr>
              <a:t> is encouraging and guiding others so they have the power to control their own decisions.</a:t>
            </a:r>
          </a:p>
        </p:txBody>
      </p:sp>
    </p:spTree>
    <p:extLst>
      <p:ext uri="{BB962C8B-B14F-4D97-AF65-F5344CB8AC3E}">
        <p14:creationId xmlns:p14="http://schemas.microsoft.com/office/powerpoint/2010/main" val="290588864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91671" y="253624"/>
            <a:ext cx="10945905" cy="1365249"/>
          </a:xfrm>
        </p:spPr>
        <p:txBody>
          <a:bodyPr>
            <a:norm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836610" y="1618873"/>
            <a:ext cx="9840355" cy="4539880"/>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A peer empowers by </a:t>
            </a:r>
            <a:r>
              <a:rPr lang="en-US" sz="4200" b="1" i="1" smtClean="0">
                <a:solidFill>
                  <a:schemeClr val="tx1"/>
                </a:solidFill>
                <a:latin typeface="Calibri" panose="020F0502020204030204" pitchFamily="34" charset="0"/>
              </a:rPr>
              <a:t>encouraging</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his or her </a:t>
            </a:r>
            <a:r>
              <a:rPr lang="en-US" sz="4200" i="1" smtClean="0">
                <a:solidFill>
                  <a:schemeClr val="tx1"/>
                </a:solidFill>
                <a:latin typeface="Calibri" panose="020F0502020204030204" pitchFamily="34" charset="0"/>
              </a:rPr>
              <a:t>colleague, friend, or family member </a:t>
            </a:r>
            <a:r>
              <a:rPr lang="en-US" sz="4200" i="1">
                <a:solidFill>
                  <a:schemeClr val="tx1"/>
                </a:solidFill>
                <a:latin typeface="Calibri" panose="020F0502020204030204" pitchFamily="34" charset="0"/>
              </a:rPr>
              <a:t>to </a:t>
            </a:r>
            <a:r>
              <a:rPr lang="en-US" sz="4200" b="1" i="1">
                <a:solidFill>
                  <a:schemeClr val="tx1"/>
                </a:solidFill>
                <a:latin typeface="Calibri" panose="020F0502020204030204" pitchFamily="34" charset="0"/>
              </a:rPr>
              <a:t>take control</a:t>
            </a:r>
            <a:r>
              <a:rPr lang="en-US" sz="4200" i="1">
                <a:solidFill>
                  <a:schemeClr val="tx1"/>
                </a:solidFill>
                <a:latin typeface="Calibri" panose="020F0502020204030204" pitchFamily="34" charset="0"/>
              </a:rPr>
              <a:t> of and </a:t>
            </a:r>
            <a:r>
              <a:rPr lang="en-US" sz="4200" b="1" i="1" smtClean="0">
                <a:solidFill>
                  <a:schemeClr val="tx1"/>
                </a:solidFill>
                <a:latin typeface="Calibri" panose="020F0502020204030204" pitchFamily="34" charset="0"/>
              </a:rPr>
              <a:t>change</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their </a:t>
            </a:r>
            <a:r>
              <a:rPr lang="en-US" sz="4200" i="1" smtClean="0">
                <a:solidFill>
                  <a:schemeClr val="tx1"/>
                </a:solidFill>
                <a:latin typeface="Calibri" panose="020F0502020204030204" pitchFamily="34" charset="0"/>
              </a:rPr>
              <a:t>circumstances.</a:t>
            </a:r>
          </a:p>
          <a:p>
            <a:pPr algn="just">
              <a:buFont typeface="Arial" panose="020B0604020202020204" pitchFamily="34" charset="0"/>
              <a:buChar char="•"/>
            </a:pPr>
            <a:endParaRPr lang="en-US" sz="4200" i="1" smtClean="0">
              <a:solidFill>
                <a:schemeClr val="tx1"/>
              </a:solidFill>
              <a:latin typeface="Calibri" panose="020F0502020204030204" pitchFamily="34" charset="0"/>
            </a:endParaRPr>
          </a:p>
        </p:txBody>
      </p:sp>
    </p:spTree>
    <p:extLst>
      <p:ext uri="{BB962C8B-B14F-4D97-AF65-F5344CB8AC3E}">
        <p14:creationId xmlns:p14="http://schemas.microsoft.com/office/powerpoint/2010/main" val="32993207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3567951"/>
          </a:xfrm>
        </p:spPr>
        <p:txBody>
          <a:bodyPr>
            <a:noAutofit/>
          </a:bodyPr>
          <a:lstStyle/>
          <a:p>
            <a:pPr algn="just">
              <a:buFont typeface="Arial" panose="020B0604020202020204" pitchFamily="34" charset="0"/>
              <a:buChar char="•"/>
            </a:pPr>
            <a:r>
              <a:rPr lang="en-US" sz="4400" i="1" smtClean="0">
                <a:solidFill>
                  <a:schemeClr val="tx1"/>
                </a:solidFill>
                <a:latin typeface="Calibri" panose="020F0502020204030204" pitchFamily="34" charset="0"/>
              </a:rPr>
              <a:t>A peer </a:t>
            </a:r>
            <a:r>
              <a:rPr lang="en-US" sz="4400" b="1" i="1" smtClean="0">
                <a:solidFill>
                  <a:schemeClr val="tx1"/>
                </a:solidFill>
                <a:latin typeface="Calibri" panose="020F0502020204030204" pitchFamily="34" charset="0"/>
              </a:rPr>
              <a:t>listens </a:t>
            </a:r>
            <a:r>
              <a:rPr lang="en-US" sz="4400" b="1" i="1">
                <a:solidFill>
                  <a:schemeClr val="tx1"/>
                </a:solidFill>
                <a:latin typeface="Calibri" panose="020F0502020204030204" pitchFamily="34" charset="0"/>
              </a:rPr>
              <a:t>carefully</a:t>
            </a:r>
            <a:r>
              <a:rPr lang="en-US" sz="4400" i="1">
                <a:solidFill>
                  <a:schemeClr val="tx1"/>
                </a:solidFill>
                <a:latin typeface="Calibri" panose="020F0502020204030204" pitchFamily="34" charset="0"/>
              </a:rPr>
              <a:t> to </a:t>
            </a:r>
            <a:r>
              <a:rPr lang="en-US" sz="4400" i="1" smtClean="0">
                <a:solidFill>
                  <a:schemeClr val="tx1"/>
                </a:solidFill>
                <a:latin typeface="Calibri" panose="020F0502020204030204" pitchFamily="34" charset="0"/>
              </a:rPr>
              <a:t>the words used by their colleague, friend, or family member </a:t>
            </a:r>
            <a:r>
              <a:rPr lang="en-US" sz="4400" b="1" i="1" smtClean="0">
                <a:solidFill>
                  <a:schemeClr val="tx1"/>
                </a:solidFill>
                <a:latin typeface="Calibri" panose="020F0502020204030204" pitchFamily="34" charset="0"/>
              </a:rPr>
              <a:t>to identify</a:t>
            </a:r>
            <a:r>
              <a:rPr lang="en-US" sz="4400" i="1" smtClean="0">
                <a:solidFill>
                  <a:schemeClr val="tx1"/>
                </a:solidFill>
                <a:latin typeface="Calibri" panose="020F0502020204030204" pitchFamily="34" charset="0"/>
              </a:rPr>
              <a:t> </a:t>
            </a:r>
            <a:r>
              <a:rPr lang="en-US" sz="4400" i="1">
                <a:solidFill>
                  <a:schemeClr val="tx1"/>
                </a:solidFill>
                <a:latin typeface="Calibri" panose="020F0502020204030204" pitchFamily="34" charset="0"/>
              </a:rPr>
              <a:t>the person’s strengths and positive qualities.</a:t>
            </a:r>
          </a:p>
        </p:txBody>
      </p:sp>
    </p:spTree>
    <p:extLst>
      <p:ext uri="{BB962C8B-B14F-4D97-AF65-F5344CB8AC3E}">
        <p14:creationId xmlns:p14="http://schemas.microsoft.com/office/powerpoint/2010/main" val="3098509141"/>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591671" y="253624"/>
            <a:ext cx="10945905" cy="1365249"/>
          </a:xfrm>
        </p:spPr>
        <p:txBody>
          <a:bodyPr>
            <a:norm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836610" y="1618873"/>
            <a:ext cx="9840355" cy="4539880"/>
          </a:xfrm>
        </p:spPr>
        <p:txBody>
          <a:bodyPr>
            <a:normAutofit/>
          </a:bodyPr>
          <a:lstStyle/>
          <a:p>
            <a:pPr algn="just">
              <a:buFont typeface="Arial" panose="020B0604020202020204" pitchFamily="34" charset="0"/>
              <a:buChar char="•"/>
            </a:pPr>
            <a:r>
              <a:rPr lang="en-US" sz="4200" i="1" smtClean="0">
                <a:solidFill>
                  <a:schemeClr val="tx1"/>
                </a:solidFill>
                <a:latin typeface="Calibri" panose="020F0502020204030204" pitchFamily="34" charset="0"/>
              </a:rPr>
              <a:t>A peer then empowers</a:t>
            </a:r>
            <a:r>
              <a:rPr lang="en-US" sz="4200" b="1" i="1" smtClean="0">
                <a:solidFill>
                  <a:schemeClr val="tx1"/>
                </a:solidFill>
                <a:latin typeface="Calibri" panose="020F0502020204030204" pitchFamily="34" charset="0"/>
              </a:rPr>
              <a:t> </a:t>
            </a:r>
            <a:r>
              <a:rPr lang="en-US" sz="4200" i="1" smtClean="0">
                <a:solidFill>
                  <a:schemeClr val="tx1"/>
                </a:solidFill>
                <a:latin typeface="Calibri" panose="020F0502020204030204" pitchFamily="34" charset="0"/>
              </a:rPr>
              <a:t>by </a:t>
            </a:r>
            <a:r>
              <a:rPr lang="en-US" sz="4200" b="1" i="1" smtClean="0">
                <a:solidFill>
                  <a:schemeClr val="tx1"/>
                </a:solidFill>
                <a:latin typeface="Calibri" panose="020F0502020204030204" pitchFamily="34" charset="0"/>
              </a:rPr>
              <a:t>pointing</a:t>
            </a:r>
            <a:r>
              <a:rPr lang="en-US" sz="4200" i="1" smtClean="0">
                <a:solidFill>
                  <a:schemeClr val="tx1"/>
                </a:solidFill>
                <a:latin typeface="Calibri" panose="020F0502020204030204" pitchFamily="34" charset="0"/>
              </a:rPr>
              <a:t> </a:t>
            </a:r>
            <a:r>
              <a:rPr lang="en-US" sz="4200" b="1" i="1">
                <a:solidFill>
                  <a:schemeClr val="tx1"/>
                </a:solidFill>
                <a:latin typeface="Calibri" panose="020F0502020204030204" pitchFamily="34" charset="0"/>
              </a:rPr>
              <a:t>out</a:t>
            </a:r>
            <a:r>
              <a:rPr lang="en-US" sz="4200" i="1">
                <a:solidFill>
                  <a:schemeClr val="tx1"/>
                </a:solidFill>
                <a:latin typeface="Calibri" panose="020F0502020204030204" pitchFamily="34" charset="0"/>
              </a:rPr>
              <a:t> </a:t>
            </a:r>
            <a:r>
              <a:rPr lang="en-US" sz="4200" b="1" i="1" smtClean="0">
                <a:solidFill>
                  <a:schemeClr val="tx1"/>
                </a:solidFill>
                <a:latin typeface="Calibri" panose="020F0502020204030204" pitchFamily="34" charset="0"/>
              </a:rPr>
              <a:t>strengths</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and </a:t>
            </a:r>
            <a:r>
              <a:rPr lang="en-US" sz="4200" b="1" i="1">
                <a:solidFill>
                  <a:schemeClr val="tx1"/>
                </a:solidFill>
                <a:latin typeface="Calibri" panose="020F0502020204030204" pitchFamily="34" charset="0"/>
              </a:rPr>
              <a:t>positive </a:t>
            </a:r>
            <a:r>
              <a:rPr lang="en-US" sz="4200" b="1" i="1" smtClean="0">
                <a:solidFill>
                  <a:schemeClr val="tx1"/>
                </a:solidFill>
                <a:latin typeface="Calibri" panose="020F0502020204030204" pitchFamily="34" charset="0"/>
              </a:rPr>
              <a:t>qualities</a:t>
            </a:r>
            <a:r>
              <a:rPr lang="en-US" sz="4200" i="1" smtClean="0">
                <a:solidFill>
                  <a:schemeClr val="tx1"/>
                </a:solidFill>
                <a:latin typeface="Calibri" panose="020F0502020204030204" pitchFamily="34" charset="0"/>
              </a:rPr>
              <a:t> supported by examples of things the person has said (but please, no “at leasts”).</a:t>
            </a:r>
          </a:p>
          <a:p>
            <a:pPr algn="just">
              <a:buFont typeface="Arial" panose="020B0604020202020204" pitchFamily="34" charset="0"/>
              <a:buChar char="•"/>
            </a:pPr>
            <a:endParaRPr lang="en-US" sz="4200" i="1">
              <a:solidFill>
                <a:schemeClr val="tx1"/>
              </a:solidFill>
              <a:latin typeface="Calibri" panose="020F0502020204030204" pitchFamily="34" charset="0"/>
            </a:endParaRPr>
          </a:p>
        </p:txBody>
      </p:sp>
    </p:spTree>
    <p:extLst>
      <p:ext uri="{BB962C8B-B14F-4D97-AF65-F5344CB8AC3E}">
        <p14:creationId xmlns:p14="http://schemas.microsoft.com/office/powerpoint/2010/main" val="2424954066"/>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3567951"/>
          </a:xfrm>
        </p:spPr>
        <p:txBody>
          <a:bodyPr>
            <a:no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can empower </a:t>
            </a:r>
            <a:r>
              <a:rPr lang="en-US" sz="4200" i="1" smtClean="0">
                <a:solidFill>
                  <a:schemeClr val="tx1"/>
                </a:solidFill>
                <a:latin typeface="Calibri" panose="020F0502020204030204" pitchFamily="34" charset="0"/>
              </a:rPr>
              <a:t>by </a:t>
            </a:r>
            <a:r>
              <a:rPr lang="en-US" sz="4200" b="1" i="1">
                <a:solidFill>
                  <a:schemeClr val="tx1"/>
                </a:solidFill>
                <a:latin typeface="Calibri" panose="020F0502020204030204" pitchFamily="34" charset="0"/>
              </a:rPr>
              <a:t>praising</a:t>
            </a:r>
            <a:r>
              <a:rPr lang="en-US" sz="4200" i="1">
                <a:solidFill>
                  <a:schemeClr val="tx1"/>
                </a:solidFill>
                <a:latin typeface="Calibri" panose="020F0502020204030204" pitchFamily="34" charset="0"/>
              </a:rPr>
              <a:t> </a:t>
            </a:r>
            <a:r>
              <a:rPr lang="en-US" sz="4200" i="1" smtClean="0">
                <a:solidFill>
                  <a:schemeClr val="tx1"/>
                </a:solidFill>
                <a:latin typeface="Calibri" panose="020F0502020204030204" pitchFamily="34" charset="0"/>
              </a:rPr>
              <a:t>his or her colleague, friend, or family member on </a:t>
            </a:r>
            <a:r>
              <a:rPr lang="en-US" sz="4200" i="1">
                <a:solidFill>
                  <a:schemeClr val="tx1"/>
                </a:solidFill>
                <a:latin typeface="Calibri" panose="020F0502020204030204" pitchFamily="34" charset="0"/>
              </a:rPr>
              <a:t>his or her </a:t>
            </a:r>
            <a:r>
              <a:rPr lang="en-US" sz="4200" b="1" i="1">
                <a:solidFill>
                  <a:schemeClr val="tx1"/>
                </a:solidFill>
                <a:latin typeface="Calibri" panose="020F0502020204030204" pitchFamily="34" charset="0"/>
              </a:rPr>
              <a:t>progress</a:t>
            </a:r>
            <a:r>
              <a:rPr lang="en-US" sz="4200" i="1">
                <a:solidFill>
                  <a:schemeClr val="tx1"/>
                </a:solidFill>
                <a:latin typeface="Calibri" panose="020F0502020204030204" pitchFamily="34" charset="0"/>
              </a:rPr>
              <a:t>, no matter how small it is.</a:t>
            </a:r>
          </a:p>
          <a:p>
            <a:pPr marL="0" indent="0">
              <a:buNone/>
            </a:pPr>
            <a:endParaRPr lang="en-US" sz="2800">
              <a:solidFill>
                <a:schemeClr val="tx1"/>
              </a:solidFill>
              <a:latin typeface="Calibri" panose="020F0502020204030204" pitchFamily="34" charset="0"/>
            </a:endParaRPr>
          </a:p>
        </p:txBody>
      </p:sp>
    </p:spTree>
    <p:extLst>
      <p:ext uri="{BB962C8B-B14F-4D97-AF65-F5344CB8AC3E}">
        <p14:creationId xmlns:p14="http://schemas.microsoft.com/office/powerpoint/2010/main" val="4072071864"/>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sz="4200" b="1" u="sng">
                <a:solidFill>
                  <a:srgbClr val="000099"/>
                </a:solidFill>
                <a:latin typeface="Calibri" panose="020F0502020204030204" pitchFamily="34" charset="0"/>
              </a:rPr>
              <a:t>Building social connections – “empower”</a:t>
            </a:r>
            <a:endParaRPr lang="en-US" sz="4200"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3567951"/>
          </a:xfrm>
        </p:spPr>
        <p:txBody>
          <a:bodyPr>
            <a:noAutofit/>
          </a:bodyPr>
          <a:lstStyle/>
          <a:p>
            <a:pPr algn="just">
              <a:buFont typeface="Arial" panose="020B0604020202020204" pitchFamily="34" charset="0"/>
              <a:buChar char="•"/>
            </a:pPr>
            <a:r>
              <a:rPr lang="en-US" sz="4200" i="1">
                <a:solidFill>
                  <a:schemeClr val="tx1"/>
                </a:solidFill>
                <a:latin typeface="Calibri" panose="020F0502020204030204" pitchFamily="34" charset="0"/>
              </a:rPr>
              <a:t>A peer </a:t>
            </a:r>
            <a:r>
              <a:rPr lang="en-US" sz="4200" i="1" smtClean="0">
                <a:solidFill>
                  <a:schemeClr val="tx1"/>
                </a:solidFill>
                <a:latin typeface="Calibri" panose="020F0502020204030204" pitchFamily="34" charset="0"/>
              </a:rPr>
              <a:t>also can </a:t>
            </a:r>
            <a:r>
              <a:rPr lang="en-US" sz="4200" i="1">
                <a:solidFill>
                  <a:schemeClr val="tx1"/>
                </a:solidFill>
                <a:latin typeface="Calibri" panose="020F0502020204030204" pitchFamily="34" charset="0"/>
              </a:rPr>
              <a:t>empower </a:t>
            </a:r>
            <a:r>
              <a:rPr lang="en-US" sz="4200" i="1" smtClean="0">
                <a:solidFill>
                  <a:schemeClr val="tx1"/>
                </a:solidFill>
                <a:latin typeface="Calibri" panose="020F0502020204030204" pitchFamily="34" charset="0"/>
              </a:rPr>
              <a:t>simply by </a:t>
            </a:r>
            <a:r>
              <a:rPr lang="en-US" sz="4200" b="1" i="1" smtClean="0">
                <a:solidFill>
                  <a:schemeClr val="tx1"/>
                </a:solidFill>
                <a:latin typeface="Calibri" panose="020F0502020204030204" pitchFamily="34" charset="0"/>
              </a:rPr>
              <a:t>smiling</a:t>
            </a:r>
            <a:r>
              <a:rPr lang="en-US" sz="4200" i="1" smtClean="0">
                <a:solidFill>
                  <a:schemeClr val="tx1"/>
                </a:solidFill>
                <a:latin typeface="Calibri" panose="020F0502020204030204" pitchFamily="34" charset="0"/>
              </a:rPr>
              <a:t> </a:t>
            </a:r>
            <a:r>
              <a:rPr lang="en-US" sz="4200" i="1">
                <a:solidFill>
                  <a:schemeClr val="tx1"/>
                </a:solidFill>
                <a:latin typeface="Calibri" panose="020F0502020204030204" pitchFamily="34" charset="0"/>
              </a:rPr>
              <a:t>and inquiring about the person’s well-being.</a:t>
            </a:r>
          </a:p>
          <a:p>
            <a:pPr>
              <a:buFont typeface="Arial" panose="020B0604020202020204" pitchFamily="34" charset="0"/>
              <a:buChar char="•"/>
            </a:pPr>
            <a:endParaRPr lang="en-US" sz="2800" i="1">
              <a:solidFill>
                <a:schemeClr val="tx1"/>
              </a:solidFill>
              <a:latin typeface="Calibri" panose="020F0502020204030204" pitchFamily="34" charset="0"/>
            </a:endParaRPr>
          </a:p>
        </p:txBody>
      </p:sp>
    </p:spTree>
    <p:extLst>
      <p:ext uri="{BB962C8B-B14F-4D97-AF65-F5344CB8AC3E}">
        <p14:creationId xmlns:p14="http://schemas.microsoft.com/office/powerpoint/2010/main" val="2357180659"/>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b="1" u="sng">
                <a:solidFill>
                  <a:srgbClr val="000099"/>
                </a:solidFill>
                <a:latin typeface="Calibri" panose="020F0502020204030204" pitchFamily="34" charset="0"/>
              </a:rPr>
              <a:t>Building social connections </a:t>
            </a:r>
            <a:r>
              <a:rPr lang="en-US" b="1" u="sng" smtClean="0">
                <a:solidFill>
                  <a:srgbClr val="000099"/>
                </a:solidFill>
                <a:latin typeface="Calibri" panose="020F0502020204030204" pitchFamily="34" charset="0"/>
              </a:rPr>
              <a:t>– support groups</a:t>
            </a:r>
            <a:endParaRPr lang="en-US" b="1" u="sng">
              <a:latin typeface="Calibri" panose="020F0502020204030204" pitchFamily="34" charset="0"/>
            </a:endParaRPr>
          </a:p>
        </p:txBody>
      </p:sp>
      <p:pic>
        <p:nvPicPr>
          <p:cNvPr id="4" name="Content Placeholder 3"/>
          <p:cNvPicPr>
            <a:picLocks noGrp="1" noChangeAspect="1"/>
          </p:cNvPicPr>
          <p:nvPr>
            <p:ph idx="1"/>
            <p:custDataLst>
              <p:tags r:id="rId2"/>
            </p:custDataLst>
          </p:nvPr>
        </p:nvPicPr>
        <p:blipFill>
          <a:blip r:embed="rId5"/>
          <a:stretch>
            <a:fillRect/>
          </a:stretch>
        </p:blipFill>
        <p:spPr>
          <a:xfrm>
            <a:off x="755780" y="1685749"/>
            <a:ext cx="7464489" cy="4453143"/>
          </a:xfrm>
          <a:prstGeom prst="rect">
            <a:avLst/>
          </a:prstGeom>
        </p:spPr>
      </p:pic>
    </p:spTree>
    <p:extLst>
      <p:ext uri="{BB962C8B-B14F-4D97-AF65-F5344CB8AC3E}">
        <p14:creationId xmlns:p14="http://schemas.microsoft.com/office/powerpoint/2010/main" val="342988557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320425"/>
            <a:ext cx="10959259" cy="1176681"/>
          </a:xfrm>
        </p:spPr>
        <p:txBody>
          <a:bodyPr>
            <a:noAutofit/>
          </a:bodyPr>
          <a:lstStyle/>
          <a:p>
            <a:r>
              <a:rPr lang="en-US" b="1" u="sng">
                <a:solidFill>
                  <a:srgbClr val="000099"/>
                </a:solidFill>
                <a:latin typeface="Calibri" panose="020F0502020204030204" pitchFamily="34" charset="0"/>
              </a:rPr>
              <a:t>Building social connections </a:t>
            </a:r>
            <a:r>
              <a:rPr lang="en-US" b="1" u="sng" smtClean="0">
                <a:solidFill>
                  <a:srgbClr val="000099"/>
                </a:solidFill>
                <a:latin typeface="Calibri" panose="020F0502020204030204" pitchFamily="34" charset="0"/>
              </a:rPr>
              <a:t>– support groups</a:t>
            </a:r>
            <a:endParaRPr lang="en-US" b="1" u="sng">
              <a:latin typeface="Calibri" panose="020F0502020204030204" pitchFamily="34" charset="0"/>
            </a:endParaRPr>
          </a:p>
        </p:txBody>
      </p:sp>
      <p:sp>
        <p:nvSpPr>
          <p:cNvPr id="3" name="Content Placeholder 2"/>
          <p:cNvSpPr>
            <a:spLocks noGrp="1"/>
          </p:cNvSpPr>
          <p:nvPr>
            <p:ph idx="1"/>
            <p:custDataLst>
              <p:tags r:id="rId2"/>
            </p:custDataLst>
          </p:nvPr>
        </p:nvSpPr>
        <p:spPr>
          <a:xfrm>
            <a:off x="623141" y="1604684"/>
            <a:ext cx="10062788" cy="3567951"/>
          </a:xfrm>
        </p:spPr>
        <p:txBody>
          <a:bodyPr>
            <a:noAutofit/>
          </a:bodyPr>
          <a:lstStyle/>
          <a:p>
            <a:pPr>
              <a:buFont typeface="Arial" panose="020B0604020202020204" pitchFamily="34" charset="0"/>
              <a:buChar char="•"/>
            </a:pPr>
            <a:r>
              <a:rPr lang="en-US" sz="4000" smtClean="0">
                <a:solidFill>
                  <a:schemeClr val="tx1"/>
                </a:solidFill>
                <a:latin typeface="Calibri" panose="020F0502020204030204" pitchFamily="34" charset="0"/>
              </a:rPr>
              <a:t>Confidential</a:t>
            </a:r>
          </a:p>
          <a:p>
            <a:pPr>
              <a:buFont typeface="Arial" panose="020B0604020202020204" pitchFamily="34" charset="0"/>
              <a:buChar char="•"/>
            </a:pPr>
            <a:r>
              <a:rPr lang="en-US" sz="4000" smtClean="0">
                <a:solidFill>
                  <a:schemeClr val="tx1"/>
                </a:solidFill>
                <a:latin typeface="Calibri" panose="020F0502020204030204" pitchFamily="34" charset="0"/>
              </a:rPr>
              <a:t>Everyone there is a lawyer.</a:t>
            </a:r>
          </a:p>
          <a:p>
            <a:pPr>
              <a:buFont typeface="Arial" panose="020B0604020202020204" pitchFamily="34" charset="0"/>
              <a:buChar char="•"/>
            </a:pPr>
            <a:r>
              <a:rPr lang="en-US" sz="4000" smtClean="0">
                <a:solidFill>
                  <a:schemeClr val="tx1"/>
                </a:solidFill>
                <a:latin typeface="Calibri" panose="020F0502020204030204" pitchFamily="34" charset="0"/>
              </a:rPr>
              <a:t>Everyone there struggles with depression.</a:t>
            </a:r>
          </a:p>
          <a:p>
            <a:pPr>
              <a:buFont typeface="Arial" panose="020B0604020202020204" pitchFamily="34" charset="0"/>
              <a:buChar char="•"/>
            </a:pPr>
            <a:r>
              <a:rPr lang="en-US" sz="4000" smtClean="0">
                <a:solidFill>
                  <a:schemeClr val="tx1"/>
                </a:solidFill>
                <a:latin typeface="Calibri" panose="020F0502020204030204" pitchFamily="34" charset="0"/>
              </a:rPr>
              <a:t>You are not alone</a:t>
            </a:r>
            <a:r>
              <a:rPr lang="en-US" sz="4000" i="1" smtClean="0">
                <a:solidFill>
                  <a:schemeClr val="tx1"/>
                </a:solidFill>
                <a:latin typeface="Calibri" panose="020F0502020204030204" pitchFamily="34" charset="0"/>
              </a:rPr>
              <a:t>.</a:t>
            </a:r>
            <a:endParaRPr lang="en-US" sz="4000" i="1">
              <a:solidFill>
                <a:schemeClr val="tx1"/>
              </a:solidFill>
              <a:latin typeface="Calibri" panose="020F0502020204030204" pitchFamily="34" charset="0"/>
            </a:endParaRPr>
          </a:p>
        </p:txBody>
      </p:sp>
    </p:spTree>
    <p:extLst>
      <p:ext uri="{BB962C8B-B14F-4D97-AF65-F5344CB8AC3E}">
        <p14:creationId xmlns:p14="http://schemas.microsoft.com/office/powerpoint/2010/main" val="3561253010"/>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634481"/>
            <a:ext cx="10959259" cy="1250303"/>
          </a:xfrm>
        </p:spPr>
        <p:txBody>
          <a:bodyPr>
            <a:noAutofit/>
          </a:bodyPr>
          <a:lstStyle/>
          <a:p>
            <a:r>
              <a:rPr lang="en-US" b="1" smtClean="0">
                <a:latin typeface="Calibri" panose="020F0502020204030204" pitchFamily="34" charset="0"/>
              </a:rPr>
              <a:t>“ACHIEVING MENTAL WELLNESS THROUGH</a:t>
            </a:r>
            <a:br>
              <a:rPr lang="en-US" b="1" smtClean="0">
                <a:latin typeface="Calibri" panose="020F0502020204030204" pitchFamily="34" charset="0"/>
              </a:rPr>
            </a:br>
            <a:r>
              <a:rPr lang="en-US" b="1" smtClean="0">
                <a:latin typeface="Calibri" panose="020F0502020204030204" pitchFamily="34" charset="0"/>
              </a:rPr>
              <a:t>SOCIAL CONNECTIONS”</a:t>
            </a:r>
            <a:endParaRPr lang="en-US">
              <a:latin typeface="Calibri" panose="020F0502020204030204" pitchFamily="34" charset="0"/>
            </a:endParaRPr>
          </a:p>
        </p:txBody>
      </p:sp>
      <p:pic>
        <p:nvPicPr>
          <p:cNvPr id="4" name="Content Placeholder 3"/>
          <p:cNvPicPr>
            <a:picLocks noGrp="1" noChangeAspect="1"/>
          </p:cNvPicPr>
          <p:nvPr>
            <p:ph idx="1"/>
            <p:custDataLst>
              <p:tags r:id="rId2"/>
            </p:custDataLst>
          </p:nvPr>
        </p:nvPicPr>
        <p:blipFill>
          <a:blip r:embed="rId5"/>
          <a:stretch>
            <a:fillRect/>
          </a:stretch>
        </p:blipFill>
        <p:spPr>
          <a:xfrm>
            <a:off x="2985472" y="2052733"/>
            <a:ext cx="5150822" cy="3972611"/>
          </a:xfrm>
          <a:prstGeom prst="rect">
            <a:avLst/>
          </a:prstGeom>
        </p:spPr>
      </p:pic>
    </p:spTree>
    <p:extLst>
      <p:ext uri="{BB962C8B-B14F-4D97-AF65-F5344CB8AC3E}">
        <p14:creationId xmlns:p14="http://schemas.microsoft.com/office/powerpoint/2010/main" val="3112102282"/>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141" y="485192"/>
            <a:ext cx="10959259" cy="1315616"/>
          </a:xfrm>
        </p:spPr>
        <p:txBody>
          <a:bodyPr>
            <a:noAutofit/>
          </a:bodyPr>
          <a:lstStyle/>
          <a:p>
            <a:r>
              <a:rPr lang="en-US" b="1" smtClean="0">
                <a:latin typeface="Calibri" panose="020F0502020204030204" pitchFamily="34" charset="0"/>
              </a:rPr>
              <a:t>“ACHIEVING MENTAL WELLNESS THROUGH </a:t>
            </a:r>
            <a:br>
              <a:rPr lang="en-US" b="1" smtClean="0">
                <a:latin typeface="Calibri" panose="020F0502020204030204" pitchFamily="34" charset="0"/>
              </a:rPr>
            </a:br>
            <a:r>
              <a:rPr lang="en-US" b="1" smtClean="0">
                <a:latin typeface="Calibri" panose="020F0502020204030204" pitchFamily="34" charset="0"/>
              </a:rPr>
              <a:t>SOCIAL CONNECTIONS”</a:t>
            </a:r>
            <a:endParaRPr lang="en-US" b="1">
              <a:latin typeface="Calibri" panose="020F0502020204030204" pitchFamily="34" charset="0"/>
            </a:endParaRPr>
          </a:p>
        </p:txBody>
      </p:sp>
      <p:sp>
        <p:nvSpPr>
          <p:cNvPr id="3" name="Content Placeholder 2"/>
          <p:cNvSpPr>
            <a:spLocks noGrp="1"/>
          </p:cNvSpPr>
          <p:nvPr>
            <p:ph idx="1"/>
            <p:custDataLst>
              <p:tags r:id="rId2"/>
            </p:custDataLst>
          </p:nvPr>
        </p:nvSpPr>
        <p:spPr>
          <a:xfrm>
            <a:off x="684211" y="1894114"/>
            <a:ext cx="9962017" cy="4320074"/>
          </a:xfrm>
        </p:spPr>
        <p:txBody>
          <a:bodyPr>
            <a:normAutofit/>
          </a:bodyPr>
          <a:lstStyle/>
          <a:p>
            <a:pPr marL="0" indent="0">
              <a:buNone/>
            </a:pPr>
            <a:r>
              <a:rPr lang="en-US" sz="2400" b="1">
                <a:solidFill>
                  <a:schemeClr val="tx1"/>
                </a:solidFill>
              </a:rPr>
              <a:t>Judge Elizabeth G. Rice</a:t>
            </a:r>
            <a:br>
              <a:rPr lang="en-US" sz="2400" b="1">
                <a:solidFill>
                  <a:schemeClr val="tx1"/>
                </a:solidFill>
              </a:rPr>
            </a:br>
            <a:r>
              <a:rPr lang="en-US" sz="2400" b="1" smtClean="0">
                <a:solidFill>
                  <a:schemeClr val="tx1"/>
                </a:solidFill>
              </a:rPr>
              <a:t>riceeg@fljud13.org / 813.272.6994 </a:t>
            </a:r>
            <a:r>
              <a:rPr lang="en-US" sz="2400" b="1">
                <a:solidFill>
                  <a:schemeClr val="tx1"/>
                </a:solidFill>
              </a:rPr>
              <a:t/>
            </a:r>
            <a:br>
              <a:rPr lang="en-US" sz="2400" b="1">
                <a:solidFill>
                  <a:schemeClr val="tx1"/>
                </a:solidFill>
              </a:rPr>
            </a:br>
            <a:endParaRPr lang="en-US" sz="2400" b="1" smtClean="0">
              <a:solidFill>
                <a:schemeClr val="tx1"/>
              </a:solidFill>
            </a:endParaRPr>
          </a:p>
          <a:p>
            <a:pPr marL="0" indent="0">
              <a:buNone/>
            </a:pPr>
            <a:r>
              <a:rPr lang="en-US" sz="2400" b="1" smtClean="0">
                <a:solidFill>
                  <a:schemeClr val="tx1"/>
                </a:solidFill>
              </a:rPr>
              <a:t>Marie </a:t>
            </a:r>
            <a:r>
              <a:rPr lang="en-US" sz="2400" b="1">
                <a:solidFill>
                  <a:schemeClr val="tx1"/>
                </a:solidFill>
              </a:rPr>
              <a:t>A. Borland, Esq.</a:t>
            </a:r>
            <a:br>
              <a:rPr lang="en-US" sz="2400" b="1">
                <a:solidFill>
                  <a:schemeClr val="tx1"/>
                </a:solidFill>
              </a:rPr>
            </a:br>
            <a:r>
              <a:rPr lang="en-US" sz="2400" b="1" smtClean="0">
                <a:solidFill>
                  <a:schemeClr val="tx1"/>
                </a:solidFill>
              </a:rPr>
              <a:t>marie.borland@hwhlaw.com / 813.221.3900</a:t>
            </a:r>
            <a:r>
              <a:rPr lang="en-US" sz="2400" b="1">
                <a:solidFill>
                  <a:schemeClr val="tx1"/>
                </a:solidFill>
              </a:rPr>
              <a:t/>
            </a:r>
            <a:br>
              <a:rPr lang="en-US" sz="2400" b="1">
                <a:solidFill>
                  <a:schemeClr val="tx1"/>
                </a:solidFill>
              </a:rPr>
            </a:br>
            <a:endParaRPr lang="en-US" sz="2400" b="1" smtClean="0">
              <a:solidFill>
                <a:schemeClr val="tx1"/>
              </a:solidFill>
            </a:endParaRPr>
          </a:p>
          <a:p>
            <a:pPr marL="0" indent="0">
              <a:buNone/>
            </a:pPr>
            <a:r>
              <a:rPr lang="en-US" sz="2400" b="1" smtClean="0">
                <a:solidFill>
                  <a:schemeClr val="tx1"/>
                </a:solidFill>
              </a:rPr>
              <a:t>Dan </a:t>
            </a:r>
            <a:r>
              <a:rPr lang="en-US" sz="2400" b="1">
                <a:solidFill>
                  <a:schemeClr val="tx1"/>
                </a:solidFill>
              </a:rPr>
              <a:t>Lukasik, Esq</a:t>
            </a:r>
            <a:r>
              <a:rPr lang="en-US" sz="2400" b="1" smtClean="0">
                <a:solidFill>
                  <a:schemeClr val="tx1"/>
                </a:solidFill>
              </a:rPr>
              <a:t>.</a:t>
            </a:r>
          </a:p>
          <a:p>
            <a:pPr marL="0" indent="0">
              <a:buNone/>
            </a:pPr>
            <a:r>
              <a:rPr lang="en-US" sz="2400" b="1" smtClean="0">
                <a:solidFill>
                  <a:schemeClr val="tx1"/>
                </a:solidFill>
              </a:rPr>
              <a:t>www.lawyerswithdepression.com / 716.885.1300</a:t>
            </a:r>
            <a:endParaRPr lang="en-US" sz="2400">
              <a:latin typeface="Calibri" panose="020F0502020204030204" pitchFamily="34" charset="0"/>
            </a:endParaRPr>
          </a:p>
        </p:txBody>
      </p:sp>
    </p:spTree>
    <p:extLst>
      <p:ext uri="{BB962C8B-B14F-4D97-AF65-F5344CB8AC3E}">
        <p14:creationId xmlns:p14="http://schemas.microsoft.com/office/powerpoint/2010/main" val="436367645"/>
      </p:ext>
    </p:extLst>
  </p:cSld>
  <p:clrMapOvr>
    <a:masterClrMapping/>
  </p:clrMapOvr>
  <mc:AlternateContent xmlns:mc="http://schemas.openxmlformats.org/markup-compatibility/2006" xmlns:p14="http://schemas.microsoft.com/office/powerpoint/2010/main">
    <mc:Choice Requires="p14">
      <p:transition p14:dur="0"/>
    </mc:Choice>
    <mc:Fallback xmlns:p15="http://schemas.microsoft.com/office/powerpoint/2012/main"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7.15"/>
  <p:tag name="AS_TITLE" val="Aspose.Slides for .NET 4.0"/>
  <p:tag name="AS_VERSION" val="16.6.0.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0"/>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1"/>
</p:tagLst>
</file>

<file path=ppt/tags/tag12.xml><?xml version="1.0" encoding="utf-8"?>
<p:tagLst xmlns:a="http://schemas.openxmlformats.org/drawingml/2006/main" xmlns:r="http://schemas.openxmlformats.org/officeDocument/2006/relationships" xmlns:p="http://schemas.openxmlformats.org/presentationml/2006/main">
  <p:tag name="AS_UNIQUEID" val="12"/>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18"/>
</p:tagLst>
</file>

<file path=ppt/tags/tag17.xml><?xml version="1.0" encoding="utf-8"?>
<p:tagLst xmlns:a="http://schemas.openxmlformats.org/drawingml/2006/main" xmlns:r="http://schemas.openxmlformats.org/officeDocument/2006/relationships" xmlns:p="http://schemas.openxmlformats.org/presentationml/2006/main">
  <p:tag name="AS_UNIQUEID" val="19"/>
</p:tagLst>
</file>

<file path=ppt/tags/tag18.xml><?xml version="1.0" encoding="utf-8"?>
<p:tagLst xmlns:a="http://schemas.openxmlformats.org/drawingml/2006/main" xmlns:r="http://schemas.openxmlformats.org/officeDocument/2006/relationships" xmlns:p="http://schemas.openxmlformats.org/presentationml/2006/main">
  <p:tag name="AS_UNIQUEID" val="20"/>
</p:tagLst>
</file>

<file path=ppt/tags/tag19.xml><?xml version="1.0" encoding="utf-8"?>
<p:tagLst xmlns:a="http://schemas.openxmlformats.org/drawingml/2006/main" xmlns:r="http://schemas.openxmlformats.org/officeDocument/2006/relationships" xmlns:p="http://schemas.openxmlformats.org/presentationml/2006/main">
  <p:tag name="AS_UNIQUEID" val="29"/>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25"/>
</p:tagLst>
</file>

<file path=ppt/tags/tag22.xml><?xml version="1.0" encoding="utf-8"?>
<p:tagLst xmlns:a="http://schemas.openxmlformats.org/drawingml/2006/main" xmlns:r="http://schemas.openxmlformats.org/officeDocument/2006/relationships" xmlns:p="http://schemas.openxmlformats.org/presentationml/2006/main">
  <p:tag name="AS_UNIQUEID" val="26"/>
</p:tagLst>
</file>

<file path=ppt/tags/tag23.xml><?xml version="1.0" encoding="utf-8"?>
<p:tagLst xmlns:a="http://schemas.openxmlformats.org/drawingml/2006/main" xmlns:r="http://schemas.openxmlformats.org/officeDocument/2006/relationships" xmlns:p="http://schemas.openxmlformats.org/presentationml/2006/main">
  <p:tag name="AS_UNIQUEID" val="27"/>
</p:tagLst>
</file>

<file path=ppt/tags/tag24.xml><?xml version="1.0" encoding="utf-8"?>
<p:tagLst xmlns:a="http://schemas.openxmlformats.org/drawingml/2006/main" xmlns:r="http://schemas.openxmlformats.org/officeDocument/2006/relationships" xmlns:p="http://schemas.openxmlformats.org/presentationml/2006/main">
  <p:tag name="AS_UNIQUEID" val="36"/>
</p:tagLst>
</file>

<file path=ppt/tags/tag25.xml><?xml version="1.0" encoding="utf-8"?>
<p:tagLst xmlns:a="http://schemas.openxmlformats.org/drawingml/2006/main" xmlns:r="http://schemas.openxmlformats.org/officeDocument/2006/relationships" xmlns:p="http://schemas.openxmlformats.org/presentationml/2006/main">
  <p:tag name="AS_UNIQUEID" val="37"/>
</p:tagLst>
</file>

<file path=ppt/tags/tag26.xml><?xml version="1.0" encoding="utf-8"?>
<p:tagLst xmlns:a="http://schemas.openxmlformats.org/drawingml/2006/main" xmlns:r="http://schemas.openxmlformats.org/officeDocument/2006/relationships" xmlns:p="http://schemas.openxmlformats.org/presentationml/2006/main">
  <p:tag name="AS_UNIQUEID" val="32"/>
</p:tagLst>
</file>

<file path=ppt/tags/tag27.xml><?xml version="1.0" encoding="utf-8"?>
<p:tagLst xmlns:a="http://schemas.openxmlformats.org/drawingml/2006/main" xmlns:r="http://schemas.openxmlformats.org/officeDocument/2006/relationships" xmlns:p="http://schemas.openxmlformats.org/presentationml/2006/main">
  <p:tag name="AS_UNIQUEID" val="33"/>
</p:tagLst>
</file>

<file path=ppt/tags/tag28.xml><?xml version="1.0" encoding="utf-8"?>
<p:tagLst xmlns:a="http://schemas.openxmlformats.org/drawingml/2006/main" xmlns:r="http://schemas.openxmlformats.org/officeDocument/2006/relationships" xmlns:p="http://schemas.openxmlformats.org/presentationml/2006/main">
  <p:tag name="AS_UNIQUEID" val="34"/>
</p:tagLst>
</file>

<file path=ppt/tags/tag29.xml><?xml version="1.0" encoding="utf-8"?>
<p:tagLst xmlns:a="http://schemas.openxmlformats.org/drawingml/2006/main" xmlns:r="http://schemas.openxmlformats.org/officeDocument/2006/relationships" xmlns:p="http://schemas.openxmlformats.org/presentationml/2006/main">
  <p:tag name="AS_UNIQUEID" val="43"/>
</p:tagLst>
</file>

<file path=ppt/tags/tag30.xml><?xml version="1.0" encoding="utf-8"?>
<p:tagLst xmlns:a="http://schemas.openxmlformats.org/drawingml/2006/main" xmlns:r="http://schemas.openxmlformats.org/officeDocument/2006/relationships" xmlns:p="http://schemas.openxmlformats.org/presentationml/2006/main">
  <p:tag name="AS_UNIQUEID" val="44"/>
</p:tagLst>
</file>

<file path=ppt/tags/tag31.xml><?xml version="1.0" encoding="utf-8"?>
<p:tagLst xmlns:a="http://schemas.openxmlformats.org/drawingml/2006/main" xmlns:r="http://schemas.openxmlformats.org/officeDocument/2006/relationships" xmlns:p="http://schemas.openxmlformats.org/presentationml/2006/main">
  <p:tag name="AS_UNIQUEID" val="39"/>
</p:tagLst>
</file>

<file path=ppt/tags/tag32.xml><?xml version="1.0" encoding="utf-8"?>
<p:tagLst xmlns:a="http://schemas.openxmlformats.org/drawingml/2006/main" xmlns:r="http://schemas.openxmlformats.org/officeDocument/2006/relationships" xmlns:p="http://schemas.openxmlformats.org/presentationml/2006/main">
  <p:tag name="AS_UNIQUEID" val="40"/>
</p:tagLst>
</file>

<file path=ppt/tags/tag33.xml><?xml version="1.0" encoding="utf-8"?>
<p:tagLst xmlns:a="http://schemas.openxmlformats.org/drawingml/2006/main" xmlns:r="http://schemas.openxmlformats.org/officeDocument/2006/relationships" xmlns:p="http://schemas.openxmlformats.org/presentationml/2006/main">
  <p:tag name="AS_UNIQUEID" val="41"/>
</p:tagLst>
</file>

<file path=ppt/tags/tag34.xml><?xml version="1.0" encoding="utf-8"?>
<p:tagLst xmlns:a="http://schemas.openxmlformats.org/drawingml/2006/main" xmlns:r="http://schemas.openxmlformats.org/officeDocument/2006/relationships" xmlns:p="http://schemas.openxmlformats.org/presentationml/2006/main">
  <p:tag name="AS_UNIQUEID" val="50"/>
</p:tagLst>
</file>

<file path=ppt/tags/tag35.xml><?xml version="1.0" encoding="utf-8"?>
<p:tagLst xmlns:a="http://schemas.openxmlformats.org/drawingml/2006/main" xmlns:r="http://schemas.openxmlformats.org/officeDocument/2006/relationships" xmlns:p="http://schemas.openxmlformats.org/presentationml/2006/main">
  <p:tag name="AS_UNIQUEID" val="51"/>
</p:tagLst>
</file>

<file path=ppt/tags/tag36.xml><?xml version="1.0" encoding="utf-8"?>
<p:tagLst xmlns:a="http://schemas.openxmlformats.org/drawingml/2006/main" xmlns:r="http://schemas.openxmlformats.org/officeDocument/2006/relationships" xmlns:p="http://schemas.openxmlformats.org/presentationml/2006/main">
  <p:tag name="AS_UNIQUEID" val="46"/>
</p:tagLst>
</file>

<file path=ppt/tags/tag37.xml><?xml version="1.0" encoding="utf-8"?>
<p:tagLst xmlns:a="http://schemas.openxmlformats.org/drawingml/2006/main" xmlns:r="http://schemas.openxmlformats.org/officeDocument/2006/relationships" xmlns:p="http://schemas.openxmlformats.org/presentationml/2006/main">
  <p:tag name="AS_UNIQUEID" val="47"/>
</p:tagLst>
</file>

<file path=ppt/tags/tag38.xml><?xml version="1.0" encoding="utf-8"?>
<p:tagLst xmlns:a="http://schemas.openxmlformats.org/drawingml/2006/main" xmlns:r="http://schemas.openxmlformats.org/officeDocument/2006/relationships" xmlns:p="http://schemas.openxmlformats.org/presentationml/2006/main">
  <p:tag name="AS_UNIQUEID" val="48"/>
</p:tagLst>
</file>

<file path=ppt/tags/tag39.xml><?xml version="1.0" encoding="utf-8"?>
<p:tagLst xmlns:a="http://schemas.openxmlformats.org/drawingml/2006/main" xmlns:r="http://schemas.openxmlformats.org/officeDocument/2006/relationships" xmlns:p="http://schemas.openxmlformats.org/presentationml/2006/main">
  <p:tag name="AS_UNIQUEID" val="57"/>
</p:tagLst>
</file>

<file path=ppt/tags/tag40.xml><?xml version="1.0" encoding="utf-8"?>
<p:tagLst xmlns:a="http://schemas.openxmlformats.org/drawingml/2006/main" xmlns:r="http://schemas.openxmlformats.org/officeDocument/2006/relationships" xmlns:p="http://schemas.openxmlformats.org/presentationml/2006/main">
  <p:tag name="AS_UNIQUEID" val="58"/>
</p:tagLst>
</file>

<file path=ppt/tags/tag41.xml><?xml version="1.0" encoding="utf-8"?>
<p:tagLst xmlns:a="http://schemas.openxmlformats.org/drawingml/2006/main" xmlns:r="http://schemas.openxmlformats.org/officeDocument/2006/relationships" xmlns:p="http://schemas.openxmlformats.org/presentationml/2006/main">
  <p:tag name="AS_UNIQUEID" val="53"/>
</p:tagLst>
</file>

<file path=ppt/tags/tag42.xml><?xml version="1.0" encoding="utf-8"?>
<p:tagLst xmlns:a="http://schemas.openxmlformats.org/drawingml/2006/main" xmlns:r="http://schemas.openxmlformats.org/officeDocument/2006/relationships" xmlns:p="http://schemas.openxmlformats.org/presentationml/2006/main">
  <p:tag name="AS_UNIQUEID" val="54"/>
</p:tagLst>
</file>

<file path=ppt/tags/tag43.xml><?xml version="1.0" encoding="utf-8"?>
<p:tagLst xmlns:a="http://schemas.openxmlformats.org/drawingml/2006/main" xmlns:r="http://schemas.openxmlformats.org/officeDocument/2006/relationships" xmlns:p="http://schemas.openxmlformats.org/presentationml/2006/main">
  <p:tag name="AS_UNIQUEID" val="55"/>
</p:tagLst>
</file>

<file path=ppt/tags/tag44.xml><?xml version="1.0" encoding="utf-8"?>
<p:tagLst xmlns:a="http://schemas.openxmlformats.org/drawingml/2006/main" xmlns:r="http://schemas.openxmlformats.org/officeDocument/2006/relationships" xmlns:p="http://schemas.openxmlformats.org/presentationml/2006/main">
  <p:tag name="AS_UNIQUEID" val="64"/>
</p:tagLst>
</file>

<file path=ppt/tags/tag45.xml><?xml version="1.0" encoding="utf-8"?>
<p:tagLst xmlns:a="http://schemas.openxmlformats.org/drawingml/2006/main" xmlns:r="http://schemas.openxmlformats.org/officeDocument/2006/relationships" xmlns:p="http://schemas.openxmlformats.org/presentationml/2006/main">
  <p:tag name="AS_UNIQUEID" val="65"/>
</p:tagLst>
</file>

<file path=ppt/tags/tag46.xml><?xml version="1.0" encoding="utf-8"?>
<p:tagLst xmlns:a="http://schemas.openxmlformats.org/drawingml/2006/main" xmlns:r="http://schemas.openxmlformats.org/officeDocument/2006/relationships" xmlns:p="http://schemas.openxmlformats.org/presentationml/2006/main">
  <p:tag name="AS_UNIQUEID" val="60"/>
</p:tagLst>
</file>

<file path=ppt/tags/tag47.xml><?xml version="1.0" encoding="utf-8"?>
<p:tagLst xmlns:a="http://schemas.openxmlformats.org/drawingml/2006/main" xmlns:r="http://schemas.openxmlformats.org/officeDocument/2006/relationships" xmlns:p="http://schemas.openxmlformats.org/presentationml/2006/main">
  <p:tag name="AS_UNIQUEID" val="61"/>
</p:tagLst>
</file>

<file path=ppt/tags/tag48.xml><?xml version="1.0" encoding="utf-8"?>
<p:tagLst xmlns:a="http://schemas.openxmlformats.org/drawingml/2006/main" xmlns:r="http://schemas.openxmlformats.org/officeDocument/2006/relationships" xmlns:p="http://schemas.openxmlformats.org/presentationml/2006/main">
  <p:tag name="AS_UNIQUEID" val="62"/>
</p:tagLst>
</file>

<file path=ppt/tags/tag49.xml><?xml version="1.0" encoding="utf-8"?>
<p:tagLst xmlns:a="http://schemas.openxmlformats.org/drawingml/2006/main" xmlns:r="http://schemas.openxmlformats.org/officeDocument/2006/relationships" xmlns:p="http://schemas.openxmlformats.org/presentationml/2006/main">
  <p:tag name="AS_UNIQUEID" val="71"/>
</p:tagLst>
</file>

<file path=ppt/tags/tag50.xml><?xml version="1.0" encoding="utf-8"?>
<p:tagLst xmlns:a="http://schemas.openxmlformats.org/drawingml/2006/main" xmlns:r="http://schemas.openxmlformats.org/officeDocument/2006/relationships" xmlns:p="http://schemas.openxmlformats.org/presentationml/2006/main">
  <p:tag name="AS_UNIQUEID" val="72"/>
</p:tagLst>
</file>

<file path=ppt/tags/tag51.xml><?xml version="1.0" encoding="utf-8"?>
<p:tagLst xmlns:a="http://schemas.openxmlformats.org/drawingml/2006/main" xmlns:r="http://schemas.openxmlformats.org/officeDocument/2006/relationships" xmlns:p="http://schemas.openxmlformats.org/presentationml/2006/main">
  <p:tag name="AS_UNIQUEID" val="67"/>
</p:tagLst>
</file>

<file path=ppt/tags/tag52.xml><?xml version="1.0" encoding="utf-8"?>
<p:tagLst xmlns:a="http://schemas.openxmlformats.org/drawingml/2006/main" xmlns:r="http://schemas.openxmlformats.org/officeDocument/2006/relationships" xmlns:p="http://schemas.openxmlformats.org/presentationml/2006/main">
  <p:tag name="AS_UNIQUEID" val="68"/>
</p:tagLst>
</file>

<file path=ppt/tags/tag53.xml><?xml version="1.0" encoding="utf-8"?>
<p:tagLst xmlns:a="http://schemas.openxmlformats.org/drawingml/2006/main" xmlns:r="http://schemas.openxmlformats.org/officeDocument/2006/relationships" xmlns:p="http://schemas.openxmlformats.org/presentationml/2006/main">
  <p:tag name="AS_UNIQUEID" val="69"/>
</p:tagLst>
</file>

<file path=ppt/tags/tag54.xml><?xml version="1.0" encoding="utf-8"?>
<p:tagLst xmlns:a="http://schemas.openxmlformats.org/drawingml/2006/main" xmlns:r="http://schemas.openxmlformats.org/officeDocument/2006/relationships" xmlns:p="http://schemas.openxmlformats.org/presentationml/2006/main">
  <p:tag name="AS_UNIQUEID" val="78"/>
</p:tagLst>
</file>

<file path=ppt/tags/tag55.xml><?xml version="1.0" encoding="utf-8"?>
<p:tagLst xmlns:a="http://schemas.openxmlformats.org/drawingml/2006/main" xmlns:r="http://schemas.openxmlformats.org/officeDocument/2006/relationships" xmlns:p="http://schemas.openxmlformats.org/presentationml/2006/main">
  <p:tag name="AS_UNIQUEID" val="79"/>
</p:tagLst>
</file>

<file path=ppt/tags/tag56.xml><?xml version="1.0" encoding="utf-8"?>
<p:tagLst xmlns:a="http://schemas.openxmlformats.org/drawingml/2006/main" xmlns:r="http://schemas.openxmlformats.org/officeDocument/2006/relationships" xmlns:p="http://schemas.openxmlformats.org/presentationml/2006/main">
  <p:tag name="AS_UNIQUEID" val="74"/>
</p:tagLst>
</file>

<file path=ppt/tags/tag57.xml><?xml version="1.0" encoding="utf-8"?>
<p:tagLst xmlns:a="http://schemas.openxmlformats.org/drawingml/2006/main" xmlns:r="http://schemas.openxmlformats.org/officeDocument/2006/relationships" xmlns:p="http://schemas.openxmlformats.org/presentationml/2006/main">
  <p:tag name="AS_UNIQUEID" val="75"/>
</p:tagLst>
</file>

<file path=ppt/tags/tag58.xml><?xml version="1.0" encoding="utf-8"?>
<p:tagLst xmlns:a="http://schemas.openxmlformats.org/drawingml/2006/main" xmlns:r="http://schemas.openxmlformats.org/officeDocument/2006/relationships" xmlns:p="http://schemas.openxmlformats.org/presentationml/2006/main">
  <p:tag name="AS_UNIQUEID" val="76"/>
</p:tagLst>
</file>

<file path=ppt/tags/tag59.xml><?xml version="1.0" encoding="utf-8"?>
<p:tagLst xmlns:a="http://schemas.openxmlformats.org/drawingml/2006/main" xmlns:r="http://schemas.openxmlformats.org/officeDocument/2006/relationships" xmlns:p="http://schemas.openxmlformats.org/presentationml/2006/main">
  <p:tag name="AS_UNIQUEID" val="85"/>
</p:tagLst>
</file>

<file path=ppt/tags/tag60.xml><?xml version="1.0" encoding="utf-8"?>
<p:tagLst xmlns:a="http://schemas.openxmlformats.org/drawingml/2006/main" xmlns:r="http://schemas.openxmlformats.org/officeDocument/2006/relationships" xmlns:p="http://schemas.openxmlformats.org/presentationml/2006/main">
  <p:tag name="AS_UNIQUEID" val="86"/>
</p:tagLst>
</file>

<file path=ppt/tags/tag61.xml><?xml version="1.0" encoding="utf-8"?>
<p:tagLst xmlns:a="http://schemas.openxmlformats.org/drawingml/2006/main" xmlns:r="http://schemas.openxmlformats.org/officeDocument/2006/relationships" xmlns:p="http://schemas.openxmlformats.org/presentationml/2006/main">
  <p:tag name="AS_UNIQUEID" val="81"/>
</p:tagLst>
</file>

<file path=ppt/tags/tag62.xml><?xml version="1.0" encoding="utf-8"?>
<p:tagLst xmlns:a="http://schemas.openxmlformats.org/drawingml/2006/main" xmlns:r="http://schemas.openxmlformats.org/officeDocument/2006/relationships" xmlns:p="http://schemas.openxmlformats.org/presentationml/2006/main">
  <p:tag name="AS_UNIQUEID" val="82"/>
</p:tagLst>
</file>

<file path=ppt/tags/tag63.xml><?xml version="1.0" encoding="utf-8"?>
<p:tagLst xmlns:a="http://schemas.openxmlformats.org/drawingml/2006/main" xmlns:r="http://schemas.openxmlformats.org/officeDocument/2006/relationships" xmlns:p="http://schemas.openxmlformats.org/presentationml/2006/main">
  <p:tag name="AS_UNIQUEID" val="83"/>
</p:tagLst>
</file>

<file path=ppt/tags/tag64.xml><?xml version="1.0" encoding="utf-8"?>
<p:tagLst xmlns:a="http://schemas.openxmlformats.org/drawingml/2006/main" xmlns:r="http://schemas.openxmlformats.org/officeDocument/2006/relationships" xmlns:p="http://schemas.openxmlformats.org/presentationml/2006/main">
  <p:tag name="AS_UNIQUEID" val="92"/>
</p:tagLst>
</file>

<file path=ppt/tags/tag65.xml><?xml version="1.0" encoding="utf-8"?>
<p:tagLst xmlns:a="http://schemas.openxmlformats.org/drawingml/2006/main" xmlns:r="http://schemas.openxmlformats.org/officeDocument/2006/relationships" xmlns:p="http://schemas.openxmlformats.org/presentationml/2006/main">
  <p:tag name="AS_UNIQUEID" val="93"/>
</p:tagLst>
</file>

<file path=ppt/tags/tag66.xml><?xml version="1.0" encoding="utf-8"?>
<p:tagLst xmlns:a="http://schemas.openxmlformats.org/drawingml/2006/main" xmlns:r="http://schemas.openxmlformats.org/officeDocument/2006/relationships" xmlns:p="http://schemas.openxmlformats.org/presentationml/2006/main">
  <p:tag name="AS_UNIQUEID" val="88"/>
</p:tagLst>
</file>

<file path=ppt/tags/tag67.xml><?xml version="1.0" encoding="utf-8"?>
<p:tagLst xmlns:a="http://schemas.openxmlformats.org/drawingml/2006/main" xmlns:r="http://schemas.openxmlformats.org/officeDocument/2006/relationships" xmlns:p="http://schemas.openxmlformats.org/presentationml/2006/main">
  <p:tag name="AS_UNIQUEID" val="89"/>
</p:tagLst>
</file>

<file path=ppt/tags/tag68.xml><?xml version="1.0" encoding="utf-8"?>
<p:tagLst xmlns:a="http://schemas.openxmlformats.org/drawingml/2006/main" xmlns:r="http://schemas.openxmlformats.org/officeDocument/2006/relationships" xmlns:p="http://schemas.openxmlformats.org/presentationml/2006/main">
  <p:tag name="AS_UNIQUEID" val="90"/>
</p:tagLst>
</file>

<file path=ppt/tags/tag69.xml><?xml version="1.0" encoding="utf-8"?>
<p:tagLst xmlns:a="http://schemas.openxmlformats.org/drawingml/2006/main" xmlns:r="http://schemas.openxmlformats.org/officeDocument/2006/relationships" xmlns:p="http://schemas.openxmlformats.org/presentationml/2006/main">
  <p:tag name="AS_UNIQUEID" val="99"/>
</p:tagLst>
</file>

<file path=ppt/tags/tag70.xml><?xml version="1.0" encoding="utf-8"?>
<p:tagLst xmlns:a="http://schemas.openxmlformats.org/drawingml/2006/main" xmlns:r="http://schemas.openxmlformats.org/officeDocument/2006/relationships" xmlns:p="http://schemas.openxmlformats.org/presentationml/2006/main">
  <p:tag name="AS_UNIQUEID" val="100"/>
</p:tagLst>
</file>

<file path=ppt/tags/tag71.xml><?xml version="1.0" encoding="utf-8"?>
<p:tagLst xmlns:a="http://schemas.openxmlformats.org/drawingml/2006/main" xmlns:r="http://schemas.openxmlformats.org/officeDocument/2006/relationships" xmlns:p="http://schemas.openxmlformats.org/presentationml/2006/main">
  <p:tag name="AS_UNIQUEID" val="95"/>
</p:tagLst>
</file>

<file path=ppt/tags/tag72.xml><?xml version="1.0" encoding="utf-8"?>
<p:tagLst xmlns:a="http://schemas.openxmlformats.org/drawingml/2006/main" xmlns:r="http://schemas.openxmlformats.org/officeDocument/2006/relationships" xmlns:p="http://schemas.openxmlformats.org/presentationml/2006/main">
  <p:tag name="AS_UNIQUEID" val="96"/>
</p:tagLst>
</file>

<file path=ppt/tags/tag73.xml><?xml version="1.0" encoding="utf-8"?>
<p:tagLst xmlns:a="http://schemas.openxmlformats.org/drawingml/2006/main" xmlns:r="http://schemas.openxmlformats.org/officeDocument/2006/relationships" xmlns:p="http://schemas.openxmlformats.org/presentationml/2006/main">
  <p:tag name="AS_UNIQUEID" val="97"/>
</p:tagLst>
</file>

<file path=ppt/tags/tag74.xml><?xml version="1.0" encoding="utf-8"?>
<p:tagLst xmlns:a="http://schemas.openxmlformats.org/drawingml/2006/main" xmlns:r="http://schemas.openxmlformats.org/officeDocument/2006/relationships" xmlns:p="http://schemas.openxmlformats.org/presentationml/2006/main">
  <p:tag name="AS_UNIQUEID" val="106"/>
</p:tagLst>
</file>

<file path=ppt/tags/tag75.xml><?xml version="1.0" encoding="utf-8"?>
<p:tagLst xmlns:a="http://schemas.openxmlformats.org/drawingml/2006/main" xmlns:r="http://schemas.openxmlformats.org/officeDocument/2006/relationships" xmlns:p="http://schemas.openxmlformats.org/presentationml/2006/main">
  <p:tag name="AS_UNIQUEID" val="107"/>
</p:tagLst>
</file>

<file path=ppt/tags/tag76.xml><?xml version="1.0" encoding="utf-8"?>
<p:tagLst xmlns:a="http://schemas.openxmlformats.org/drawingml/2006/main" xmlns:r="http://schemas.openxmlformats.org/officeDocument/2006/relationships" xmlns:p="http://schemas.openxmlformats.org/presentationml/2006/main">
  <p:tag name="AS_UNIQUEID" val="102"/>
</p:tagLst>
</file>

<file path=ppt/tags/tag77.xml><?xml version="1.0" encoding="utf-8"?>
<p:tagLst xmlns:a="http://schemas.openxmlformats.org/drawingml/2006/main" xmlns:r="http://schemas.openxmlformats.org/officeDocument/2006/relationships" xmlns:p="http://schemas.openxmlformats.org/presentationml/2006/main">
  <p:tag name="AS_UNIQUEID" val="103"/>
</p:tagLst>
</file>

<file path=ppt/tags/tag78.xml><?xml version="1.0" encoding="utf-8"?>
<p:tagLst xmlns:a="http://schemas.openxmlformats.org/drawingml/2006/main" xmlns:r="http://schemas.openxmlformats.org/officeDocument/2006/relationships" xmlns:p="http://schemas.openxmlformats.org/presentationml/2006/main">
  <p:tag name="AS_UNIQUEID" val="104"/>
</p:tagLst>
</file>

<file path=ppt/tags/tag79.xml><?xml version="1.0" encoding="utf-8"?>
<p:tagLst xmlns:a="http://schemas.openxmlformats.org/drawingml/2006/main" xmlns:r="http://schemas.openxmlformats.org/officeDocument/2006/relationships" xmlns:p="http://schemas.openxmlformats.org/presentationml/2006/main">
  <p:tag name="AS_UNIQUEID" val="113"/>
</p:tagLst>
</file>

<file path=ppt/tags/tag80.xml><?xml version="1.0" encoding="utf-8"?>
<p:tagLst xmlns:a="http://schemas.openxmlformats.org/drawingml/2006/main" xmlns:r="http://schemas.openxmlformats.org/officeDocument/2006/relationships" xmlns:p="http://schemas.openxmlformats.org/presentationml/2006/main">
  <p:tag name="AS_UNIQUEID" val="114"/>
</p:tagLst>
</file>

<file path=ppt/tags/tag81.xml><?xml version="1.0" encoding="utf-8"?>
<p:tagLst xmlns:a="http://schemas.openxmlformats.org/drawingml/2006/main" xmlns:r="http://schemas.openxmlformats.org/officeDocument/2006/relationships" xmlns:p="http://schemas.openxmlformats.org/presentationml/2006/main">
  <p:tag name="AS_UNIQUEID" val="109"/>
</p:tagLst>
</file>

<file path=ppt/tags/tag82.xml><?xml version="1.0" encoding="utf-8"?>
<p:tagLst xmlns:a="http://schemas.openxmlformats.org/drawingml/2006/main" xmlns:r="http://schemas.openxmlformats.org/officeDocument/2006/relationships" xmlns:p="http://schemas.openxmlformats.org/presentationml/2006/main">
  <p:tag name="AS_UNIQUEID" val="110"/>
</p:tagLst>
</file>

<file path=ppt/tags/tag83.xml><?xml version="1.0" encoding="utf-8"?>
<p:tagLst xmlns:a="http://schemas.openxmlformats.org/drawingml/2006/main" xmlns:r="http://schemas.openxmlformats.org/officeDocument/2006/relationships" xmlns:p="http://schemas.openxmlformats.org/presentationml/2006/main">
  <p:tag name="AS_UNIQUEID" val="111"/>
</p:tagLst>
</file>

<file path=ppt/tags/tag84.xml><?xml version="1.0" encoding="utf-8"?>
<p:tagLst xmlns:a="http://schemas.openxmlformats.org/drawingml/2006/main" xmlns:r="http://schemas.openxmlformats.org/officeDocument/2006/relationships" xmlns:p="http://schemas.openxmlformats.org/presentationml/2006/main">
  <p:tag name="AS_UNIQUEID" val="121"/>
</p:tagLst>
</file>

<file path=ppt/tags/tag85.xml><?xml version="1.0" encoding="utf-8"?>
<p:tagLst xmlns:a="http://schemas.openxmlformats.org/drawingml/2006/main" xmlns:r="http://schemas.openxmlformats.org/officeDocument/2006/relationships" xmlns:p="http://schemas.openxmlformats.org/presentationml/2006/main">
  <p:tag name="AS_UNIQUEID" val="119"/>
</p:tagLst>
</file>

<file path=ppt/tags/tag86.xml><?xml version="1.0" encoding="utf-8"?>
<p:tagLst xmlns:a="http://schemas.openxmlformats.org/drawingml/2006/main" xmlns:r="http://schemas.openxmlformats.org/officeDocument/2006/relationships" xmlns:p="http://schemas.openxmlformats.org/presentationml/2006/main">
  <p:tag name="AS_UNIQUEID" val="116"/>
</p:tagLst>
</file>

<file path=ppt/tags/tag87.xml><?xml version="1.0" encoding="utf-8"?>
<p:tagLst xmlns:a="http://schemas.openxmlformats.org/drawingml/2006/main" xmlns:r="http://schemas.openxmlformats.org/officeDocument/2006/relationships" xmlns:p="http://schemas.openxmlformats.org/presentationml/2006/main">
  <p:tag name="AS_UNIQUEID" val="117"/>
</p:tagLst>
</file>

<file path=ppt/tags/tag88.xml><?xml version="1.0" encoding="utf-8"?>
<p:tagLst xmlns:a="http://schemas.openxmlformats.org/drawingml/2006/main" xmlns:r="http://schemas.openxmlformats.org/officeDocument/2006/relationships" xmlns:p="http://schemas.openxmlformats.org/presentationml/2006/main">
  <p:tag name="AS_UNIQUEID" val="118"/>
</p:tagLst>
</file>

<file path=ppt/tags/tag89.xml><?xml version="1.0" encoding="utf-8"?>
<p:tagLst xmlns:a="http://schemas.openxmlformats.org/drawingml/2006/main" xmlns:r="http://schemas.openxmlformats.org/officeDocument/2006/relationships" xmlns:p="http://schemas.openxmlformats.org/presentationml/2006/main">
  <p:tag name="AS_UNIQUEID" val="127"/>
</p:tagLst>
</file>

<file path=ppt/tags/tag90.xml><?xml version="1.0" encoding="utf-8"?>
<p:tagLst xmlns:a="http://schemas.openxmlformats.org/drawingml/2006/main" xmlns:r="http://schemas.openxmlformats.org/officeDocument/2006/relationships" xmlns:p="http://schemas.openxmlformats.org/presentationml/2006/main">
  <p:tag name="AS_UNIQUEID" val="128"/>
</p:tagLst>
</file>

<file path=ppt/tags/tag91.xml><?xml version="1.0" encoding="utf-8"?>
<p:tagLst xmlns:a="http://schemas.openxmlformats.org/drawingml/2006/main" xmlns:r="http://schemas.openxmlformats.org/officeDocument/2006/relationships" xmlns:p="http://schemas.openxmlformats.org/presentationml/2006/main">
  <p:tag name="AS_UNIQUEID" val="129"/>
</p:tagLst>
</file>

<file path=ppt/tags/tag92.xml><?xml version="1.0" encoding="utf-8"?>
<p:tagLst xmlns:a="http://schemas.openxmlformats.org/drawingml/2006/main" xmlns:r="http://schemas.openxmlformats.org/officeDocument/2006/relationships" xmlns:p="http://schemas.openxmlformats.org/presentationml/2006/main">
  <p:tag name="AS_UNIQUEID" val="123"/>
</p:tagLst>
</file>

<file path=ppt/tags/tag93.xml><?xml version="1.0" encoding="utf-8"?>
<p:tagLst xmlns:a="http://schemas.openxmlformats.org/drawingml/2006/main" xmlns:r="http://schemas.openxmlformats.org/officeDocument/2006/relationships" xmlns:p="http://schemas.openxmlformats.org/presentationml/2006/main">
  <p:tag name="AS_UNIQUEID" val="124"/>
</p:tagLst>
</file>

<file path=ppt/tags/tag94.xml><?xml version="1.0" encoding="utf-8"?>
<p:tagLst xmlns:a="http://schemas.openxmlformats.org/drawingml/2006/main" xmlns:r="http://schemas.openxmlformats.org/officeDocument/2006/relationships" xmlns:p="http://schemas.openxmlformats.org/presentationml/2006/main">
  <p:tag name="AS_UNIQUEID" val="125"/>
</p:tagLst>
</file>

<file path=ppt/tags/tag95.xml><?xml version="1.0" encoding="utf-8"?>
<p:tagLst xmlns:a="http://schemas.openxmlformats.org/drawingml/2006/main" xmlns:r="http://schemas.openxmlformats.org/officeDocument/2006/relationships" xmlns:p="http://schemas.openxmlformats.org/presentationml/2006/main">
  <p:tag name="AS_UNIQUEID" val="135"/>
</p:tagLst>
</file>

<file path=ppt/tags/tag96.xml><?xml version="1.0" encoding="utf-8"?>
<p:tagLst xmlns:a="http://schemas.openxmlformats.org/drawingml/2006/main" xmlns:r="http://schemas.openxmlformats.org/officeDocument/2006/relationships" xmlns:p="http://schemas.openxmlformats.org/presentationml/2006/main">
  <p:tag name="AS_UNIQUEID" val="136"/>
</p:tagLst>
</file>

<file path=ppt/tags/tag97.xml><?xml version="1.0" encoding="utf-8"?>
<p:tagLst xmlns:a="http://schemas.openxmlformats.org/drawingml/2006/main" xmlns:r="http://schemas.openxmlformats.org/officeDocument/2006/relationships" xmlns:p="http://schemas.openxmlformats.org/presentationml/2006/main">
  <p:tag name="AS_UNIQUEID" val="137"/>
</p:tagLst>
</file>

<file path=ppt/tags/tag98.xml><?xml version="1.0" encoding="utf-8"?>
<p:tagLst xmlns:a="http://schemas.openxmlformats.org/drawingml/2006/main" xmlns:r="http://schemas.openxmlformats.org/officeDocument/2006/relationships" xmlns:p="http://schemas.openxmlformats.org/presentationml/2006/main">
  <p:tag name="AS_UNIQUEID" val="131"/>
</p:tagLst>
</file>

<file path=ppt/tags/tag99.xml><?xml version="1.0" encoding="utf-8"?>
<p:tagLst xmlns:a="http://schemas.openxmlformats.org/drawingml/2006/main" xmlns:r="http://schemas.openxmlformats.org/officeDocument/2006/relationships" xmlns:p="http://schemas.openxmlformats.org/presentationml/2006/main">
  <p:tag name="AS_UNIQUEID" val="132"/>
</p:tagLst>
</file>

<file path=ppt/tags/tag100.xml><?xml version="1.0" encoding="utf-8"?>
<p:tagLst xmlns:a="http://schemas.openxmlformats.org/drawingml/2006/main" xmlns:r="http://schemas.openxmlformats.org/officeDocument/2006/relationships" xmlns:p="http://schemas.openxmlformats.org/presentationml/2006/main">
  <p:tag name="AS_UNIQUEID" val="133"/>
</p:tagLst>
</file>

<file path=ppt/tags/tag101.xml><?xml version="1.0" encoding="utf-8"?>
<p:tagLst xmlns:a="http://schemas.openxmlformats.org/drawingml/2006/main" xmlns:r="http://schemas.openxmlformats.org/officeDocument/2006/relationships" xmlns:p="http://schemas.openxmlformats.org/presentationml/2006/main">
  <p:tag name="AS_UNIQUEID" val="143"/>
</p:tagLst>
</file>

<file path=ppt/tags/tag102.xml><?xml version="1.0" encoding="utf-8"?>
<p:tagLst xmlns:a="http://schemas.openxmlformats.org/drawingml/2006/main" xmlns:r="http://schemas.openxmlformats.org/officeDocument/2006/relationships" xmlns:p="http://schemas.openxmlformats.org/presentationml/2006/main">
  <p:tag name="AS_UNIQUEID" val="144"/>
</p:tagLst>
</file>

<file path=ppt/tags/tag103.xml><?xml version="1.0" encoding="utf-8"?>
<p:tagLst xmlns:a="http://schemas.openxmlformats.org/drawingml/2006/main" xmlns:r="http://schemas.openxmlformats.org/officeDocument/2006/relationships" xmlns:p="http://schemas.openxmlformats.org/presentationml/2006/main">
  <p:tag name="AS_UNIQUEID" val="139"/>
</p:tagLst>
</file>

<file path=ppt/tags/tag104.xml><?xml version="1.0" encoding="utf-8"?>
<p:tagLst xmlns:a="http://schemas.openxmlformats.org/drawingml/2006/main" xmlns:r="http://schemas.openxmlformats.org/officeDocument/2006/relationships" xmlns:p="http://schemas.openxmlformats.org/presentationml/2006/main">
  <p:tag name="AS_UNIQUEID" val="140"/>
</p:tagLst>
</file>

<file path=ppt/tags/tag105.xml><?xml version="1.0" encoding="utf-8"?>
<p:tagLst xmlns:a="http://schemas.openxmlformats.org/drawingml/2006/main" xmlns:r="http://schemas.openxmlformats.org/officeDocument/2006/relationships" xmlns:p="http://schemas.openxmlformats.org/presentationml/2006/main">
  <p:tag name="AS_UNIQUEID" val="141"/>
</p:tagLst>
</file>

<file path=ppt/tags/tag106.xml><?xml version="1.0" encoding="utf-8"?>
<p:tagLst xmlns:a="http://schemas.openxmlformats.org/drawingml/2006/main" xmlns:r="http://schemas.openxmlformats.org/officeDocument/2006/relationships" xmlns:p="http://schemas.openxmlformats.org/presentationml/2006/main">
  <p:tag name="AS_UNIQUEID" val="150"/>
</p:tagLst>
</file>

<file path=ppt/tags/tag107.xml><?xml version="1.0" encoding="utf-8"?>
<p:tagLst xmlns:a="http://schemas.openxmlformats.org/drawingml/2006/main" xmlns:r="http://schemas.openxmlformats.org/officeDocument/2006/relationships" xmlns:p="http://schemas.openxmlformats.org/presentationml/2006/main">
  <p:tag name="AS_UNIQUEID" val="151"/>
</p:tagLst>
</file>

<file path=ppt/tags/tag108.xml><?xml version="1.0" encoding="utf-8"?>
<p:tagLst xmlns:a="http://schemas.openxmlformats.org/drawingml/2006/main" xmlns:r="http://schemas.openxmlformats.org/officeDocument/2006/relationships" xmlns:p="http://schemas.openxmlformats.org/presentationml/2006/main">
  <p:tag name="AS_UNIQUEID" val="146"/>
</p:tagLst>
</file>

<file path=ppt/tags/tag109.xml><?xml version="1.0" encoding="utf-8"?>
<p:tagLst xmlns:a="http://schemas.openxmlformats.org/drawingml/2006/main" xmlns:r="http://schemas.openxmlformats.org/officeDocument/2006/relationships" xmlns:p="http://schemas.openxmlformats.org/presentationml/2006/main">
  <p:tag name="AS_UNIQUEID" val="147"/>
</p:tagLst>
</file>

<file path=ppt/tags/tag110.xml><?xml version="1.0" encoding="utf-8"?>
<p:tagLst xmlns:a="http://schemas.openxmlformats.org/drawingml/2006/main" xmlns:r="http://schemas.openxmlformats.org/officeDocument/2006/relationships" xmlns:p="http://schemas.openxmlformats.org/presentationml/2006/main">
  <p:tag name="AS_UNIQUEID" val="148"/>
</p:tagLst>
</file>

<file path=ppt/tags/tag111.xml><?xml version="1.0" encoding="utf-8"?>
<p:tagLst xmlns:a="http://schemas.openxmlformats.org/drawingml/2006/main" xmlns:r="http://schemas.openxmlformats.org/officeDocument/2006/relationships" xmlns:p="http://schemas.openxmlformats.org/presentationml/2006/main">
  <p:tag name="AS_UNIQUEID" val="157"/>
</p:tagLst>
</file>

<file path=ppt/tags/tag112.xml><?xml version="1.0" encoding="utf-8"?>
<p:tagLst xmlns:a="http://schemas.openxmlformats.org/drawingml/2006/main" xmlns:r="http://schemas.openxmlformats.org/officeDocument/2006/relationships" xmlns:p="http://schemas.openxmlformats.org/presentationml/2006/main">
  <p:tag name="AS_UNIQUEID" val="158"/>
</p:tagLst>
</file>

<file path=ppt/tags/tag113.xml><?xml version="1.0" encoding="utf-8"?>
<p:tagLst xmlns:a="http://schemas.openxmlformats.org/drawingml/2006/main" xmlns:r="http://schemas.openxmlformats.org/officeDocument/2006/relationships" xmlns:p="http://schemas.openxmlformats.org/presentationml/2006/main">
  <p:tag name="AS_UNIQUEID" val="153"/>
</p:tagLst>
</file>

<file path=ppt/tags/tag114.xml><?xml version="1.0" encoding="utf-8"?>
<p:tagLst xmlns:a="http://schemas.openxmlformats.org/drawingml/2006/main" xmlns:r="http://schemas.openxmlformats.org/officeDocument/2006/relationships" xmlns:p="http://schemas.openxmlformats.org/presentationml/2006/main">
  <p:tag name="AS_UNIQUEID" val="154"/>
</p:tagLst>
</file>

<file path=ppt/tags/tag115.xml><?xml version="1.0" encoding="utf-8"?>
<p:tagLst xmlns:a="http://schemas.openxmlformats.org/drawingml/2006/main" xmlns:r="http://schemas.openxmlformats.org/officeDocument/2006/relationships" xmlns:p="http://schemas.openxmlformats.org/presentationml/2006/main">
  <p:tag name="AS_UNIQUEID" val="155"/>
</p:tagLst>
</file>

<file path=ppt/tags/tag116.xml><?xml version="1.0" encoding="utf-8"?>
<p:tagLst xmlns:a="http://schemas.openxmlformats.org/drawingml/2006/main" xmlns:r="http://schemas.openxmlformats.org/officeDocument/2006/relationships" xmlns:p="http://schemas.openxmlformats.org/presentationml/2006/main">
  <p:tag name="AS_UNIQUEID" val="164"/>
</p:tagLst>
</file>

<file path=ppt/tags/tag117.xml><?xml version="1.0" encoding="utf-8"?>
<p:tagLst xmlns:a="http://schemas.openxmlformats.org/drawingml/2006/main" xmlns:r="http://schemas.openxmlformats.org/officeDocument/2006/relationships" xmlns:p="http://schemas.openxmlformats.org/presentationml/2006/main">
  <p:tag name="AS_UNIQUEID" val="165"/>
</p:tagLst>
</file>

<file path=ppt/tags/tag118.xml><?xml version="1.0" encoding="utf-8"?>
<p:tagLst xmlns:a="http://schemas.openxmlformats.org/drawingml/2006/main" xmlns:r="http://schemas.openxmlformats.org/officeDocument/2006/relationships" xmlns:p="http://schemas.openxmlformats.org/presentationml/2006/main">
  <p:tag name="AS_UNIQUEID" val="160"/>
</p:tagLst>
</file>

<file path=ppt/tags/tag119.xml><?xml version="1.0" encoding="utf-8"?>
<p:tagLst xmlns:a="http://schemas.openxmlformats.org/drawingml/2006/main" xmlns:r="http://schemas.openxmlformats.org/officeDocument/2006/relationships" xmlns:p="http://schemas.openxmlformats.org/presentationml/2006/main">
  <p:tag name="AS_UNIQUEID" val="161"/>
</p:tagLst>
</file>

<file path=ppt/tags/tag120.xml><?xml version="1.0" encoding="utf-8"?>
<p:tagLst xmlns:a="http://schemas.openxmlformats.org/drawingml/2006/main" xmlns:r="http://schemas.openxmlformats.org/officeDocument/2006/relationships" xmlns:p="http://schemas.openxmlformats.org/presentationml/2006/main">
  <p:tag name="AS_UNIQUEID" val="162"/>
</p:tagLst>
</file>

<file path=ppt/tags/tag121.xml><?xml version="1.0" encoding="utf-8"?>
<p:tagLst xmlns:a="http://schemas.openxmlformats.org/drawingml/2006/main" xmlns:r="http://schemas.openxmlformats.org/officeDocument/2006/relationships" xmlns:p="http://schemas.openxmlformats.org/presentationml/2006/main">
  <p:tag name="AS_UNIQUEID" val="171"/>
</p:tagLst>
</file>

<file path=ppt/tags/tag122.xml><?xml version="1.0" encoding="utf-8"?>
<p:tagLst xmlns:a="http://schemas.openxmlformats.org/drawingml/2006/main" xmlns:r="http://schemas.openxmlformats.org/officeDocument/2006/relationships" xmlns:p="http://schemas.openxmlformats.org/presentationml/2006/main">
  <p:tag name="AS_UNIQUEID" val="172"/>
</p:tagLst>
</file>

<file path=ppt/tags/tag123.xml><?xml version="1.0" encoding="utf-8"?>
<p:tagLst xmlns:a="http://schemas.openxmlformats.org/drawingml/2006/main" xmlns:r="http://schemas.openxmlformats.org/officeDocument/2006/relationships" xmlns:p="http://schemas.openxmlformats.org/presentationml/2006/main">
  <p:tag name="AS_UNIQUEID" val="167"/>
</p:tagLst>
</file>

<file path=ppt/tags/tag124.xml><?xml version="1.0" encoding="utf-8"?>
<p:tagLst xmlns:a="http://schemas.openxmlformats.org/drawingml/2006/main" xmlns:r="http://schemas.openxmlformats.org/officeDocument/2006/relationships" xmlns:p="http://schemas.openxmlformats.org/presentationml/2006/main">
  <p:tag name="AS_UNIQUEID" val="168"/>
</p:tagLst>
</file>

<file path=ppt/tags/tag125.xml><?xml version="1.0" encoding="utf-8"?>
<p:tagLst xmlns:a="http://schemas.openxmlformats.org/drawingml/2006/main" xmlns:r="http://schemas.openxmlformats.org/officeDocument/2006/relationships" xmlns:p="http://schemas.openxmlformats.org/presentationml/2006/main">
  <p:tag name="AS_UNIQUEID" val="169"/>
</p:tagLst>
</file>

<file path=ppt/tags/tag126.xml><?xml version="1.0" encoding="utf-8"?>
<p:tagLst xmlns:a="http://schemas.openxmlformats.org/drawingml/2006/main" xmlns:r="http://schemas.openxmlformats.org/officeDocument/2006/relationships" xmlns:p="http://schemas.openxmlformats.org/presentationml/2006/main">
  <p:tag name="AS_UNIQUEID" val="178"/>
</p:tagLst>
</file>

<file path=ppt/tags/tag127.xml><?xml version="1.0" encoding="utf-8"?>
<p:tagLst xmlns:a="http://schemas.openxmlformats.org/drawingml/2006/main" xmlns:r="http://schemas.openxmlformats.org/officeDocument/2006/relationships" xmlns:p="http://schemas.openxmlformats.org/presentationml/2006/main">
  <p:tag name="AS_UNIQUEID" val="179"/>
</p:tagLst>
</file>

<file path=ppt/tags/tag128.xml><?xml version="1.0" encoding="utf-8"?>
<p:tagLst xmlns:a="http://schemas.openxmlformats.org/drawingml/2006/main" xmlns:r="http://schemas.openxmlformats.org/officeDocument/2006/relationships" xmlns:p="http://schemas.openxmlformats.org/presentationml/2006/main">
  <p:tag name="AS_UNIQUEID" val="174"/>
</p:tagLst>
</file>

<file path=ppt/tags/tag129.xml><?xml version="1.0" encoding="utf-8"?>
<p:tagLst xmlns:a="http://schemas.openxmlformats.org/drawingml/2006/main" xmlns:r="http://schemas.openxmlformats.org/officeDocument/2006/relationships" xmlns:p="http://schemas.openxmlformats.org/presentationml/2006/main">
  <p:tag name="AS_UNIQUEID" val="175"/>
</p:tagLst>
</file>

<file path=ppt/tags/tag130.xml><?xml version="1.0" encoding="utf-8"?>
<p:tagLst xmlns:a="http://schemas.openxmlformats.org/drawingml/2006/main" xmlns:r="http://schemas.openxmlformats.org/officeDocument/2006/relationships" xmlns:p="http://schemas.openxmlformats.org/presentationml/2006/main">
  <p:tag name="AS_UNIQUEID" val="176"/>
</p:tagLst>
</file>

<file path=ppt/tags/tag131.xml><?xml version="1.0" encoding="utf-8"?>
<p:tagLst xmlns:a="http://schemas.openxmlformats.org/drawingml/2006/main" xmlns:r="http://schemas.openxmlformats.org/officeDocument/2006/relationships" xmlns:p="http://schemas.openxmlformats.org/presentationml/2006/main">
  <p:tag name="AS_UNIQUEID" val="185"/>
</p:tagLst>
</file>

<file path=ppt/tags/tag132.xml><?xml version="1.0" encoding="utf-8"?>
<p:tagLst xmlns:a="http://schemas.openxmlformats.org/drawingml/2006/main" xmlns:r="http://schemas.openxmlformats.org/officeDocument/2006/relationships" xmlns:p="http://schemas.openxmlformats.org/presentationml/2006/main">
  <p:tag name="AS_UNIQUEID" val="186"/>
</p:tagLst>
</file>

<file path=ppt/tags/tag133.xml><?xml version="1.0" encoding="utf-8"?>
<p:tagLst xmlns:a="http://schemas.openxmlformats.org/drawingml/2006/main" xmlns:r="http://schemas.openxmlformats.org/officeDocument/2006/relationships" xmlns:p="http://schemas.openxmlformats.org/presentationml/2006/main">
  <p:tag name="AS_UNIQUEID" val="181"/>
</p:tagLst>
</file>

<file path=ppt/tags/tag134.xml><?xml version="1.0" encoding="utf-8"?>
<p:tagLst xmlns:a="http://schemas.openxmlformats.org/drawingml/2006/main" xmlns:r="http://schemas.openxmlformats.org/officeDocument/2006/relationships" xmlns:p="http://schemas.openxmlformats.org/presentationml/2006/main">
  <p:tag name="AS_UNIQUEID" val="182"/>
</p:tagLst>
</file>

<file path=ppt/tags/tag135.xml><?xml version="1.0" encoding="utf-8"?>
<p:tagLst xmlns:a="http://schemas.openxmlformats.org/drawingml/2006/main" xmlns:r="http://schemas.openxmlformats.org/officeDocument/2006/relationships" xmlns:p="http://schemas.openxmlformats.org/presentationml/2006/main">
  <p:tag name="AS_UNIQUEID" val="183"/>
</p:tagLst>
</file>

<file path=ppt/tags/tag136.xml><?xml version="1.0" encoding="utf-8"?>
<p:tagLst xmlns:a="http://schemas.openxmlformats.org/drawingml/2006/main" xmlns:r="http://schemas.openxmlformats.org/officeDocument/2006/relationships" xmlns:p="http://schemas.openxmlformats.org/presentationml/2006/main">
  <p:tag name="AS_UNIQUEID" val="192"/>
</p:tagLst>
</file>

<file path=ppt/tags/tag137.xml><?xml version="1.0" encoding="utf-8"?>
<p:tagLst xmlns:a="http://schemas.openxmlformats.org/drawingml/2006/main" xmlns:r="http://schemas.openxmlformats.org/officeDocument/2006/relationships" xmlns:p="http://schemas.openxmlformats.org/presentationml/2006/main">
  <p:tag name="AS_UNIQUEID" val="193"/>
</p:tagLst>
</file>

<file path=ppt/tags/tag138.xml><?xml version="1.0" encoding="utf-8"?>
<p:tagLst xmlns:a="http://schemas.openxmlformats.org/drawingml/2006/main" xmlns:r="http://schemas.openxmlformats.org/officeDocument/2006/relationships" xmlns:p="http://schemas.openxmlformats.org/presentationml/2006/main">
  <p:tag name="AS_UNIQUEID" val="188"/>
</p:tagLst>
</file>

<file path=ppt/tags/tag139.xml><?xml version="1.0" encoding="utf-8"?>
<p:tagLst xmlns:a="http://schemas.openxmlformats.org/drawingml/2006/main" xmlns:r="http://schemas.openxmlformats.org/officeDocument/2006/relationships" xmlns:p="http://schemas.openxmlformats.org/presentationml/2006/main">
  <p:tag name="AS_UNIQUEID" val="189"/>
</p:tagLst>
</file>

<file path=ppt/tags/tag140.xml><?xml version="1.0" encoding="utf-8"?>
<p:tagLst xmlns:a="http://schemas.openxmlformats.org/drawingml/2006/main" xmlns:r="http://schemas.openxmlformats.org/officeDocument/2006/relationships" xmlns:p="http://schemas.openxmlformats.org/presentationml/2006/main">
  <p:tag name="AS_UNIQUEID" val="190"/>
</p:tagLst>
</file>

<file path=ppt/tags/tag141.xml><?xml version="1.0" encoding="utf-8"?>
<p:tagLst xmlns:a="http://schemas.openxmlformats.org/drawingml/2006/main" xmlns:r="http://schemas.openxmlformats.org/officeDocument/2006/relationships" xmlns:p="http://schemas.openxmlformats.org/presentationml/2006/main">
  <p:tag name="AS_UNIQUEID" val="199"/>
</p:tagLst>
</file>

<file path=ppt/tags/tag142.xml><?xml version="1.0" encoding="utf-8"?>
<p:tagLst xmlns:a="http://schemas.openxmlformats.org/drawingml/2006/main" xmlns:r="http://schemas.openxmlformats.org/officeDocument/2006/relationships" xmlns:p="http://schemas.openxmlformats.org/presentationml/2006/main">
  <p:tag name="AS_UNIQUEID" val="200"/>
</p:tagLst>
</file>

<file path=ppt/tags/tag143.xml><?xml version="1.0" encoding="utf-8"?>
<p:tagLst xmlns:a="http://schemas.openxmlformats.org/drawingml/2006/main" xmlns:r="http://schemas.openxmlformats.org/officeDocument/2006/relationships" xmlns:p="http://schemas.openxmlformats.org/presentationml/2006/main">
  <p:tag name="AS_UNIQUEID" val="195"/>
</p:tagLst>
</file>

<file path=ppt/tags/tag144.xml><?xml version="1.0" encoding="utf-8"?>
<p:tagLst xmlns:a="http://schemas.openxmlformats.org/drawingml/2006/main" xmlns:r="http://schemas.openxmlformats.org/officeDocument/2006/relationships" xmlns:p="http://schemas.openxmlformats.org/presentationml/2006/main">
  <p:tag name="AS_UNIQUEID" val="196"/>
</p:tagLst>
</file>

<file path=ppt/tags/tag145.xml><?xml version="1.0" encoding="utf-8"?>
<p:tagLst xmlns:a="http://schemas.openxmlformats.org/drawingml/2006/main" xmlns:r="http://schemas.openxmlformats.org/officeDocument/2006/relationships" xmlns:p="http://schemas.openxmlformats.org/presentationml/2006/main">
  <p:tag name="AS_UNIQUEID" val="197"/>
</p:tagLst>
</file>

<file path=ppt/tags/tag146.xml><?xml version="1.0" encoding="utf-8"?>
<p:tagLst xmlns:a="http://schemas.openxmlformats.org/drawingml/2006/main" xmlns:r="http://schemas.openxmlformats.org/officeDocument/2006/relationships" xmlns:p="http://schemas.openxmlformats.org/presentationml/2006/main">
  <p:tag name="AS_UNIQUEID" val="206"/>
</p:tagLst>
</file>

<file path=ppt/tags/tag147.xml><?xml version="1.0" encoding="utf-8"?>
<p:tagLst xmlns:a="http://schemas.openxmlformats.org/drawingml/2006/main" xmlns:r="http://schemas.openxmlformats.org/officeDocument/2006/relationships" xmlns:p="http://schemas.openxmlformats.org/presentationml/2006/main">
  <p:tag name="AS_UNIQUEID" val="207"/>
</p:tagLst>
</file>

<file path=ppt/tags/tag148.xml><?xml version="1.0" encoding="utf-8"?>
<p:tagLst xmlns:a="http://schemas.openxmlformats.org/drawingml/2006/main" xmlns:r="http://schemas.openxmlformats.org/officeDocument/2006/relationships" xmlns:p="http://schemas.openxmlformats.org/presentationml/2006/main">
  <p:tag name="AS_UNIQUEID" val="202"/>
</p:tagLst>
</file>

<file path=ppt/tags/tag149.xml><?xml version="1.0" encoding="utf-8"?>
<p:tagLst xmlns:a="http://schemas.openxmlformats.org/drawingml/2006/main" xmlns:r="http://schemas.openxmlformats.org/officeDocument/2006/relationships" xmlns:p="http://schemas.openxmlformats.org/presentationml/2006/main">
  <p:tag name="AS_UNIQUEID" val="203"/>
</p:tagLst>
</file>

<file path=ppt/tags/tag150.xml><?xml version="1.0" encoding="utf-8"?>
<p:tagLst xmlns:a="http://schemas.openxmlformats.org/drawingml/2006/main" xmlns:r="http://schemas.openxmlformats.org/officeDocument/2006/relationships" xmlns:p="http://schemas.openxmlformats.org/presentationml/2006/main">
  <p:tag name="AS_UNIQUEID" val="204"/>
</p:tagLst>
</file>

<file path=ppt/tags/tag151.xml><?xml version="1.0" encoding="utf-8"?>
<p:tagLst xmlns:a="http://schemas.openxmlformats.org/drawingml/2006/main" xmlns:r="http://schemas.openxmlformats.org/officeDocument/2006/relationships" xmlns:p="http://schemas.openxmlformats.org/presentationml/2006/main">
  <p:tag name="AS_UNIQUEID" val="213"/>
</p:tagLst>
</file>

<file path=ppt/tags/tag152.xml><?xml version="1.0" encoding="utf-8"?>
<p:tagLst xmlns:a="http://schemas.openxmlformats.org/drawingml/2006/main" xmlns:r="http://schemas.openxmlformats.org/officeDocument/2006/relationships" xmlns:p="http://schemas.openxmlformats.org/presentationml/2006/main">
  <p:tag name="AS_UNIQUEID" val="214"/>
</p:tagLst>
</file>

<file path=ppt/tags/tag153.xml><?xml version="1.0" encoding="utf-8"?>
<p:tagLst xmlns:a="http://schemas.openxmlformats.org/drawingml/2006/main" xmlns:r="http://schemas.openxmlformats.org/officeDocument/2006/relationships" xmlns:p="http://schemas.openxmlformats.org/presentationml/2006/main">
  <p:tag name="AS_UNIQUEID" val="209"/>
</p:tagLst>
</file>

<file path=ppt/tags/tag154.xml><?xml version="1.0" encoding="utf-8"?>
<p:tagLst xmlns:a="http://schemas.openxmlformats.org/drawingml/2006/main" xmlns:r="http://schemas.openxmlformats.org/officeDocument/2006/relationships" xmlns:p="http://schemas.openxmlformats.org/presentationml/2006/main">
  <p:tag name="AS_UNIQUEID" val="210"/>
</p:tagLst>
</file>

<file path=ppt/tags/tag155.xml><?xml version="1.0" encoding="utf-8"?>
<p:tagLst xmlns:a="http://schemas.openxmlformats.org/drawingml/2006/main" xmlns:r="http://schemas.openxmlformats.org/officeDocument/2006/relationships" xmlns:p="http://schemas.openxmlformats.org/presentationml/2006/main">
  <p:tag name="AS_UNIQUEID" val="211"/>
</p:tagLst>
</file>

<file path=ppt/tags/tag156.xml><?xml version="1.0" encoding="utf-8"?>
<p:tagLst xmlns:a="http://schemas.openxmlformats.org/drawingml/2006/main" xmlns:r="http://schemas.openxmlformats.org/officeDocument/2006/relationships" xmlns:p="http://schemas.openxmlformats.org/presentationml/2006/main">
  <p:tag name="AS_UNIQUEID" val="220"/>
</p:tagLst>
</file>

<file path=ppt/tags/tag157.xml><?xml version="1.0" encoding="utf-8"?>
<p:tagLst xmlns:a="http://schemas.openxmlformats.org/drawingml/2006/main" xmlns:r="http://schemas.openxmlformats.org/officeDocument/2006/relationships" xmlns:p="http://schemas.openxmlformats.org/presentationml/2006/main">
  <p:tag name="AS_UNIQUEID" val="221"/>
</p:tagLst>
</file>

<file path=ppt/tags/tag158.xml><?xml version="1.0" encoding="utf-8"?>
<p:tagLst xmlns:a="http://schemas.openxmlformats.org/drawingml/2006/main" xmlns:r="http://schemas.openxmlformats.org/officeDocument/2006/relationships" xmlns:p="http://schemas.openxmlformats.org/presentationml/2006/main">
  <p:tag name="AS_UNIQUEID" val="216"/>
</p:tagLst>
</file>

<file path=ppt/tags/tag159.xml><?xml version="1.0" encoding="utf-8"?>
<p:tagLst xmlns:a="http://schemas.openxmlformats.org/drawingml/2006/main" xmlns:r="http://schemas.openxmlformats.org/officeDocument/2006/relationships" xmlns:p="http://schemas.openxmlformats.org/presentationml/2006/main">
  <p:tag name="AS_UNIQUEID" val="217"/>
</p:tagLst>
</file>

<file path=ppt/tags/tag160.xml><?xml version="1.0" encoding="utf-8"?>
<p:tagLst xmlns:a="http://schemas.openxmlformats.org/drawingml/2006/main" xmlns:r="http://schemas.openxmlformats.org/officeDocument/2006/relationships" xmlns:p="http://schemas.openxmlformats.org/presentationml/2006/main">
  <p:tag name="AS_UNIQUEID" val="218"/>
</p:tagLst>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Arial"/>
        <a:cs typeface="Arial"/>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Arial"/>
        <a:cs typeface="Arial"/>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r="http://schemas.openxmlformats.org/officeDocument/2006/relationships" xmlns=""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r="http://schemas.openxmlformats.org/officeDocument/2006/relationships"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r="http://schemas.openxmlformats.org/officeDocument/2006/relationships"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2426</Words>
  <Application>Microsoft Macintosh PowerPoint</Application>
  <PresentationFormat>Custom</PresentationFormat>
  <Paragraphs>308</Paragraphs>
  <Slides>71</Slides>
  <Notes>71</Notes>
  <HiddenSlides>0</HiddenSlides>
  <MMClips>2</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Slice</vt:lpstr>
      <vt:lpstr>     “Achieving mental wellness through  SOCIAL connections”   Judge Elizabeth G. Rice Marie A. Borland, Esq. Daniel T. Lukasik, Esq. </vt:lpstr>
      <vt:lpstr>objectives</vt:lpstr>
      <vt:lpstr>Myths</vt:lpstr>
      <vt:lpstr>Myths - CONTINUED</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We Know</vt:lpstr>
      <vt:lpstr>Statistics – What you may not Know</vt:lpstr>
      <vt:lpstr>Statistics – loneliness</vt:lpstr>
      <vt:lpstr>Statistics – loneliness</vt:lpstr>
      <vt:lpstr>Statistics – loneliness</vt:lpstr>
      <vt:lpstr>Statistics – loneliness</vt:lpstr>
      <vt:lpstr>Statistics – loneliness</vt:lpstr>
      <vt:lpstr>WHAT CAN WE DO?</vt:lpstr>
      <vt:lpstr> support and social connections </vt:lpstr>
      <vt:lpstr> building social connections </vt:lpstr>
      <vt:lpstr> building social connections </vt:lpstr>
      <vt:lpstr> building social connections </vt:lpstr>
      <vt:lpstr> building social connections </vt:lpstr>
      <vt:lpstr> building social connections </vt:lpstr>
      <vt:lpstr>Building social connections</vt:lpstr>
      <vt:lpstr>Building social connections</vt:lpstr>
      <vt:lpstr>Building social connections</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“listen”</vt:lpstr>
      <vt:lpstr>Building social connections – “Observe”</vt:lpstr>
      <vt:lpstr>Building social connections – “Observe”</vt:lpstr>
      <vt:lpstr>Building social connections – “Observe”</vt:lpstr>
      <vt:lpstr>Building social connections – “Observe”</vt:lpstr>
      <vt:lpstr>Building social connections – “Observe”</vt:lpstr>
      <vt:lpstr>Building social connections – “Observe”</vt:lpstr>
      <vt:lpstr>Building social connections – “validate”</vt:lpstr>
      <vt:lpstr>Building social connections – “validate”</vt:lpstr>
      <vt:lpstr>Building social connections – “validate”</vt:lpstr>
      <vt:lpstr>Building social connections – “validate”</vt:lpstr>
      <vt:lpstr>Building social connections – “validate”</vt:lpstr>
      <vt:lpstr>Building social connections – “validate”</vt:lpstr>
      <vt:lpstr>Building social connections – “validate”</vt:lpstr>
      <vt:lpstr>Building social connections – “validate”</vt:lpstr>
      <vt:lpstr>Building social connections – “validate”</vt:lpstr>
      <vt:lpstr>Building social connections – “empower”</vt:lpstr>
      <vt:lpstr>Building social connections – “empower”</vt:lpstr>
      <vt:lpstr>Building social connections – “empower”</vt:lpstr>
      <vt:lpstr>Building social connections – “empower”</vt:lpstr>
      <vt:lpstr>Building social connections – “empower”</vt:lpstr>
      <vt:lpstr>Building social connections – “empower”</vt:lpstr>
      <vt:lpstr>Building social connections – “empower”</vt:lpstr>
      <vt:lpstr>Building social connections – “empower”</vt:lpstr>
      <vt:lpstr>Building social connections – support groups</vt:lpstr>
      <vt:lpstr>Building social connections – support groups</vt:lpstr>
      <vt:lpstr>“ACHIEVING MENTAL WELLNESS THROUGH SOCIAL CONNECTIONS”</vt:lpstr>
      <vt:lpstr>“ACHIEVING MENTAL WELLNESS THROUGH  SOCIAL CONNECTIONS”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2018-12-18T14:42:01Z</dcterms:created>
  <dcterms:modified xsi:type="dcterms:W3CDTF">2018-12-18T15:13:00Z</dcterms:modified>
</cp:coreProperties>
</file>